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1638" r:id="rId3"/>
    <p:sldId id="1639" r:id="rId4"/>
    <p:sldId id="1641" r:id="rId5"/>
    <p:sldId id="1648" r:id="rId6"/>
    <p:sldId id="1643" r:id="rId7"/>
    <p:sldId id="1651" r:id="rId8"/>
    <p:sldId id="1661" r:id="rId9"/>
    <p:sldId id="1666" r:id="rId10"/>
    <p:sldId id="1653" r:id="rId11"/>
    <p:sldId id="1663" r:id="rId12"/>
    <p:sldId id="1669" r:id="rId13"/>
    <p:sldId id="1662" r:id="rId14"/>
    <p:sldId id="1670" r:id="rId15"/>
    <p:sldId id="1667" r:id="rId16"/>
    <p:sldId id="1668" r:id="rId17"/>
    <p:sldId id="1656" r:id="rId18"/>
    <p:sldId id="1658" r:id="rId19"/>
    <p:sldId id="1636" r:id="rId20"/>
    <p:sldId id="1649" r:id="rId21"/>
    <p:sldId id="1645" r:id="rId22"/>
    <p:sldId id="1646" r:id="rId23"/>
    <p:sldId id="165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36CB"/>
    <a:srgbClr val="C735BC"/>
    <a:srgbClr val="A02B93"/>
    <a:srgbClr val="E5F1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220971-38F6-BA45-8442-9379A4EB49D1}" v="321" dt="2024-09-17T18:10:49.0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76"/>
    <p:restoredTop sz="96534"/>
  </p:normalViewPr>
  <p:slideViewPr>
    <p:cSldViewPr snapToGrid="0">
      <p:cViewPr varScale="1">
        <p:scale>
          <a:sx n="130" d="100"/>
          <a:sy n="130" d="100"/>
        </p:scale>
        <p:origin x="200" y="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hmad, Akhlaque" userId="b823552e-0377-4e98-806c-37a352300e61" providerId="ADAL" clId="{9B220971-38F6-BA45-8442-9379A4EB49D1}"/>
    <pc:docChg chg="undo custSel addSld delSld modSld sldOrd">
      <pc:chgData name="Ahmad, Akhlaque" userId="b823552e-0377-4e98-806c-37a352300e61" providerId="ADAL" clId="{9B220971-38F6-BA45-8442-9379A4EB49D1}" dt="2024-09-17T18:12:12.774" v="919" actId="20577"/>
      <pc:docMkLst>
        <pc:docMk/>
      </pc:docMkLst>
      <pc:sldChg chg="modSp mod">
        <pc:chgData name="Ahmad, Akhlaque" userId="b823552e-0377-4e98-806c-37a352300e61" providerId="ADAL" clId="{9B220971-38F6-BA45-8442-9379A4EB49D1}" dt="2024-09-17T18:12:12.774" v="919" actId="20577"/>
        <pc:sldMkLst>
          <pc:docMk/>
          <pc:sldMk cId="4015012630" sldId="261"/>
        </pc:sldMkLst>
        <pc:spChg chg="mod">
          <ac:chgData name="Ahmad, Akhlaque" userId="b823552e-0377-4e98-806c-37a352300e61" providerId="ADAL" clId="{9B220971-38F6-BA45-8442-9379A4EB49D1}" dt="2024-09-17T18:12:12.774" v="919" actId="20577"/>
          <ac:spMkLst>
            <pc:docMk/>
            <pc:sldMk cId="4015012630" sldId="261"/>
            <ac:spMk id="2" creationId="{E39811B8-546C-28C5-B753-C46E91CDB13E}"/>
          </ac:spMkLst>
        </pc:spChg>
      </pc:sldChg>
      <pc:sldChg chg="del">
        <pc:chgData name="Ahmad, Akhlaque" userId="b823552e-0377-4e98-806c-37a352300e61" providerId="ADAL" clId="{9B220971-38F6-BA45-8442-9379A4EB49D1}" dt="2024-09-17T16:35:30.326" v="284" actId="2696"/>
        <pc:sldMkLst>
          <pc:docMk/>
          <pc:sldMk cId="1806837300" sldId="1522"/>
        </pc:sldMkLst>
      </pc:sldChg>
      <pc:sldChg chg="del">
        <pc:chgData name="Ahmad, Akhlaque" userId="b823552e-0377-4e98-806c-37a352300e61" providerId="ADAL" clId="{9B220971-38F6-BA45-8442-9379A4EB49D1}" dt="2024-09-17T16:35:31.905" v="285" actId="2696"/>
        <pc:sldMkLst>
          <pc:docMk/>
          <pc:sldMk cId="3169478284" sldId="1523"/>
        </pc:sldMkLst>
      </pc:sldChg>
      <pc:sldChg chg="addSp delSp modSp mod">
        <pc:chgData name="Ahmad, Akhlaque" userId="b823552e-0377-4e98-806c-37a352300e61" providerId="ADAL" clId="{9B220971-38F6-BA45-8442-9379A4EB49D1}" dt="2024-09-17T15:05:19.796" v="281" actId="403"/>
        <pc:sldMkLst>
          <pc:docMk/>
          <pc:sldMk cId="2305773534" sldId="1524"/>
        </pc:sldMkLst>
        <pc:spChg chg="del mod">
          <ac:chgData name="Ahmad, Akhlaque" userId="b823552e-0377-4e98-806c-37a352300e61" providerId="ADAL" clId="{9B220971-38F6-BA45-8442-9379A4EB49D1}" dt="2024-09-17T15:03:36.313" v="247" actId="478"/>
          <ac:spMkLst>
            <pc:docMk/>
            <pc:sldMk cId="2305773534" sldId="1524"/>
            <ac:spMk id="3" creationId="{016278F4-AF34-A5C4-5B71-5309371C06E7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" creationId="{F51C59BB-3B00-41B3-5BF8-2D34505FE410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5" creationId="{310CFD47-60E8-F55F-7E67-2E2AF91F47F9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6" creationId="{508F746F-E577-8954-0A87-60F2BBF74F68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7" creationId="{CCE712A9-BDBF-3D69-7FFA-54A3191EFF6B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8" creationId="{378FCE07-DA8D-8AAF-9E51-68D8C2953039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21" creationId="{3BBC28E7-CB18-CABB-0E71-573AFE3A84A0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22" creationId="{6B5830A9-0C4A-899F-EDCF-93553E6EB1F6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33" creationId="{A69EAAF0-CE9D-A571-FE10-53E9F9872559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34" creationId="{02D0D7C0-E5B6-1A0C-1D16-67A43EABCC53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4" creationId="{F23AE430-D075-C57A-1FE5-38AF2505CC45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5" creationId="{32D18C33-5426-8136-9DA2-59A21088B142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6" creationId="{5508F459-5224-6590-8727-3BD0281346DE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7" creationId="{7C6C2E21-5293-0723-C214-BFD43E675C39}"/>
          </ac:spMkLst>
        </pc:spChg>
        <pc:spChg chg="add mod">
          <ac:chgData name="Ahmad, Akhlaque" userId="b823552e-0377-4e98-806c-37a352300e61" providerId="ADAL" clId="{9B220971-38F6-BA45-8442-9379A4EB49D1}" dt="2024-09-17T15:03:48.293" v="252" actId="404"/>
          <ac:spMkLst>
            <pc:docMk/>
            <pc:sldMk cId="2305773534" sldId="1524"/>
            <ac:spMk id="48" creationId="{F5D45F04-F009-F2E0-DCB8-2DB515DD4CFF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0" creationId="{CA652E30-1AF4-4AE8-2518-B5437124993B}"/>
          </ac:spMkLst>
        </pc:spChg>
        <pc:spChg chg="add del mod">
          <ac:chgData name="Ahmad, Akhlaque" userId="b823552e-0377-4e98-806c-37a352300e61" providerId="ADAL" clId="{9B220971-38F6-BA45-8442-9379A4EB49D1}" dt="2024-09-17T15:04:33.984" v="257" actId="478"/>
          <ac:spMkLst>
            <pc:docMk/>
            <pc:sldMk cId="2305773534" sldId="1524"/>
            <ac:spMk id="51" creationId="{2D048FCF-64A6-E30C-134E-F2E921B2AED0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2" creationId="{C3A43454-8FA9-AC3F-DFF1-43B4D6517699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3" creationId="{90B70424-4A3D-B071-B0DF-B0BB85B86AEF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4" creationId="{79A88013-DF72-F6ED-39ED-00C32B56346C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5" creationId="{A1A83688-B62D-F331-F25B-0B3A9D4AD0DF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6" creationId="{4DD7B4AF-66A1-F29C-AF20-C37E07BF1142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7" creationId="{9A6067BE-4FD2-023B-51C9-95A7ACBB4935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58" creationId="{B9ECE4DD-D338-F646-94C2-76AB17911D2F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68" creationId="{F90688DB-16FE-D85A-8852-16B69D101CE8}"/>
          </ac:spMkLst>
        </pc:spChg>
        <pc:spChg chg="add mod">
          <ac:chgData name="Ahmad, Akhlaque" userId="b823552e-0377-4e98-806c-37a352300e61" providerId="ADAL" clId="{9B220971-38F6-BA45-8442-9379A4EB49D1}" dt="2024-09-17T15:04:26.944" v="254" actId="1076"/>
          <ac:spMkLst>
            <pc:docMk/>
            <pc:sldMk cId="2305773534" sldId="1524"/>
            <ac:spMk id="69" creationId="{0DCEAB12-3280-3D82-99C7-89E297AF0AB0}"/>
          </ac:spMkLst>
        </pc:spChg>
        <pc:spChg chg="add mod">
          <ac:chgData name="Ahmad, Akhlaque" userId="b823552e-0377-4e98-806c-37a352300e61" providerId="ADAL" clId="{9B220971-38F6-BA45-8442-9379A4EB49D1}" dt="2024-09-17T15:05:19.796" v="281" actId="403"/>
          <ac:spMkLst>
            <pc:docMk/>
            <pc:sldMk cId="2305773534" sldId="1524"/>
            <ac:spMk id="70" creationId="{3B57E27B-E9B9-CBA0-5DF1-8A9C02286033}"/>
          </ac:spMkLst>
        </pc:spChg>
        <pc:grpChg chg="add mod">
          <ac:chgData name="Ahmad, Akhlaque" userId="b823552e-0377-4e98-806c-37a352300e61" providerId="ADAL" clId="{9B220971-38F6-BA45-8442-9379A4EB49D1}" dt="2024-09-17T15:03:42.359" v="248" actId="14100"/>
          <ac:grpSpMkLst>
            <pc:docMk/>
            <pc:sldMk cId="2305773534" sldId="1524"/>
            <ac:grpSpMk id="49" creationId="{87CB61B6-6CD4-C810-10E4-9A3061FAA6D8}"/>
          </ac:grpSpMkLst>
        </pc:grp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9" creationId="{B24E43F2-7533-BB65-0CE9-0F034E6AEF79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0" creationId="{9972EEF4-CEE6-929E-134F-0F57FEC3246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1" creationId="{B8625818-92D8-74A4-FC9E-D64D16C90D53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2" creationId="{9229422D-4135-8FEB-F56B-4225C7C3080A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3" creationId="{BAA9EF03-BF4E-6188-8292-E1F6282D2311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4" creationId="{65D18E57-33FC-0DBE-9F0E-39F0FD0EA777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5" creationId="{23FF9E0E-3B64-96CA-2C01-0AF754A70FB3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6" creationId="{394666A5-8BB3-18E5-65ED-3B067E8C529C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7" creationId="{9064CF5A-E100-5594-3CD2-6990EC2BC83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8" creationId="{DDD309BA-FE7C-EA83-1BE1-32AD8CF3259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19" creationId="{F978EDFF-5DD0-AD48-4B0A-82A8EEC3C10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0" creationId="{DF6D98B5-55C1-BA82-14D6-1BD1F019EFFD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3" creationId="{715573D3-9465-E7B9-A3DA-C3F885617866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4" creationId="{A844C3C3-6D11-B6ED-8AAE-94CCD1E0F44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5" creationId="{FFE2974E-13F9-9302-C5DB-96175B07613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6" creationId="{53033E18-1FF9-53A2-E0CE-E763BC3FB494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7" creationId="{92DD4E5C-659B-BC63-23C5-6E4ED5F94CA0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8" creationId="{6A8EF24E-EE93-FB08-DF54-3793898F716A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29" creationId="{BC403D8E-25DD-3BF2-56BE-196F32BA5100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0" creationId="{8EE85597-775E-DC1E-0B55-7F0366EB9B11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1" creationId="{DF8073BF-977B-01AA-889B-2ADDFA5D697D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2" creationId="{44697ADD-E2C5-1AC0-3C47-5434F4AD33AA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5" creationId="{1B71DCB1-3089-B488-E5BD-338C45AECFE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6" creationId="{802B48DC-E2C5-49BB-A194-BA967580B7F5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7" creationId="{8A643C7B-A0EC-996D-F6E1-270E62BB561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8" creationId="{9FC382BD-4349-CFE1-15A5-FD7123F7D414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39" creationId="{856CD464-6ADC-480D-A4F5-67E976182DB8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40" creationId="{4DC22D77-D8D6-B40D-FBC5-746C8D3B737F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41" creationId="{F31239FE-B9F4-6D4B-F5B7-F7E30D9BC77C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42" creationId="{CCB2E800-BCF4-CB5F-10C5-6CA3035C77FB}"/>
          </ac:cxnSpMkLst>
        </pc:cxnChg>
        <pc:cxnChg chg="add mod">
          <ac:chgData name="Ahmad, Akhlaque" userId="b823552e-0377-4e98-806c-37a352300e61" providerId="ADAL" clId="{9B220971-38F6-BA45-8442-9379A4EB49D1}" dt="2024-09-17T15:03:24.111" v="243"/>
          <ac:cxnSpMkLst>
            <pc:docMk/>
            <pc:sldMk cId="2305773534" sldId="1524"/>
            <ac:cxnSpMk id="43" creationId="{5316C9E5-349F-2B07-AA9D-5FC54414058F}"/>
          </ac:cxnSpMkLst>
        </pc:cxnChg>
        <pc:cxnChg chg="add del mod">
          <ac:chgData name="Ahmad, Akhlaque" userId="b823552e-0377-4e98-806c-37a352300e61" providerId="ADAL" clId="{9B220971-38F6-BA45-8442-9379A4EB49D1}" dt="2024-09-17T15:04:29.725" v="255" actId="478"/>
          <ac:cxnSpMkLst>
            <pc:docMk/>
            <pc:sldMk cId="2305773534" sldId="1524"/>
            <ac:cxnSpMk id="59" creationId="{FEC77543-DB0A-FD0D-5913-8F24DD947107}"/>
          </ac:cxnSpMkLst>
        </pc:cxnChg>
        <pc:cxnChg chg="add del mod">
          <ac:chgData name="Ahmad, Akhlaque" userId="b823552e-0377-4e98-806c-37a352300e61" providerId="ADAL" clId="{9B220971-38F6-BA45-8442-9379A4EB49D1}" dt="2024-09-17T15:04:30.332" v="256" actId="478"/>
          <ac:cxnSpMkLst>
            <pc:docMk/>
            <pc:sldMk cId="2305773534" sldId="1524"/>
            <ac:cxnSpMk id="60" creationId="{4F4FE1BE-FC14-98DC-DA7E-82EEB7057729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1" creationId="{6BF0D424-9271-33FC-6DC8-0212F8EA4DEF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2" creationId="{054B7019-B885-2F4A-415A-3F657BC4A7FD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3" creationId="{F00590DA-61DE-FBE4-18ED-9E558F423172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4" creationId="{FE8D78FA-CBA0-7568-0E86-9D4E221E4E3B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5" creationId="{EE2C889A-E186-3810-0CC4-89A772E6E284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6" creationId="{5DD22BE3-4C4F-CE80-433A-E6B780481DB1}"/>
          </ac:cxnSpMkLst>
        </pc:cxnChg>
        <pc:cxnChg chg="add mod">
          <ac:chgData name="Ahmad, Akhlaque" userId="b823552e-0377-4e98-806c-37a352300e61" providerId="ADAL" clId="{9B220971-38F6-BA45-8442-9379A4EB49D1}" dt="2024-09-17T15:04:26.944" v="254" actId="1076"/>
          <ac:cxnSpMkLst>
            <pc:docMk/>
            <pc:sldMk cId="2305773534" sldId="1524"/>
            <ac:cxnSpMk id="67" creationId="{D59F7AAB-6B4E-E1D2-35A4-B63E13A4811A}"/>
          </ac:cxnSpMkLst>
        </pc:cxnChg>
      </pc:sldChg>
      <pc:sldChg chg="addSp delSp modSp mod">
        <pc:chgData name="Ahmad, Akhlaque" userId="b823552e-0377-4e98-806c-37a352300e61" providerId="ADAL" clId="{9B220971-38F6-BA45-8442-9379A4EB49D1}" dt="2024-09-17T17:52:32.527" v="808" actId="21"/>
        <pc:sldMkLst>
          <pc:docMk/>
          <pc:sldMk cId="4018725725" sldId="1528"/>
        </pc:sldMkLst>
        <pc:picChg chg="add del mod">
          <ac:chgData name="Ahmad, Akhlaque" userId="b823552e-0377-4e98-806c-37a352300e61" providerId="ADAL" clId="{9B220971-38F6-BA45-8442-9379A4EB49D1}" dt="2024-09-17T17:52:32.527" v="808" actId="21"/>
          <ac:picMkLst>
            <pc:docMk/>
            <pc:sldMk cId="4018725725" sldId="1528"/>
            <ac:picMk id="8" creationId="{0A72BFA7-B11D-198F-C25F-2C624378BF0B}"/>
          </ac:picMkLst>
        </pc:picChg>
      </pc:sldChg>
      <pc:sldChg chg="modSp mod">
        <pc:chgData name="Ahmad, Akhlaque" userId="b823552e-0377-4e98-806c-37a352300e61" providerId="ADAL" clId="{9B220971-38F6-BA45-8442-9379A4EB49D1}" dt="2024-09-17T17:01:33.550" v="429" actId="20577"/>
        <pc:sldMkLst>
          <pc:docMk/>
          <pc:sldMk cId="122279934" sldId="1532"/>
        </pc:sldMkLst>
        <pc:spChg chg="mod">
          <ac:chgData name="Ahmad, Akhlaque" userId="b823552e-0377-4e98-806c-37a352300e61" providerId="ADAL" clId="{9B220971-38F6-BA45-8442-9379A4EB49D1}" dt="2024-09-17T17:01:33.550" v="429" actId="20577"/>
          <ac:spMkLst>
            <pc:docMk/>
            <pc:sldMk cId="122279934" sldId="1532"/>
            <ac:spMk id="16" creationId="{A4F84613-D147-A2CE-4916-F8BA038A25E2}"/>
          </ac:spMkLst>
        </pc:spChg>
      </pc:sldChg>
      <pc:sldChg chg="modSp mod">
        <pc:chgData name="Ahmad, Akhlaque" userId="b823552e-0377-4e98-806c-37a352300e61" providerId="ADAL" clId="{9B220971-38F6-BA45-8442-9379A4EB49D1}" dt="2024-09-17T17:01:24.396" v="423" actId="20577"/>
        <pc:sldMkLst>
          <pc:docMk/>
          <pc:sldMk cId="3883908686" sldId="1533"/>
        </pc:sldMkLst>
        <pc:spChg chg="mod">
          <ac:chgData name="Ahmad, Akhlaque" userId="b823552e-0377-4e98-806c-37a352300e61" providerId="ADAL" clId="{9B220971-38F6-BA45-8442-9379A4EB49D1}" dt="2024-09-17T17:01:24.396" v="423" actId="20577"/>
          <ac:spMkLst>
            <pc:docMk/>
            <pc:sldMk cId="3883908686" sldId="1533"/>
            <ac:spMk id="37" creationId="{50F98367-7A1D-8C7C-56B5-74A77ABF7F33}"/>
          </ac:spMkLst>
        </pc:spChg>
      </pc:sldChg>
      <pc:sldChg chg="addSp delSp modSp mod">
        <pc:chgData name="Ahmad, Akhlaque" userId="b823552e-0377-4e98-806c-37a352300e61" providerId="ADAL" clId="{9B220971-38F6-BA45-8442-9379A4EB49D1}" dt="2024-09-17T17:53:13.013" v="812" actId="1076"/>
        <pc:sldMkLst>
          <pc:docMk/>
          <pc:sldMk cId="3119886120" sldId="1535"/>
        </pc:sldMkLst>
        <pc:picChg chg="add mod">
          <ac:chgData name="Ahmad, Akhlaque" userId="b823552e-0377-4e98-806c-37a352300e61" providerId="ADAL" clId="{9B220971-38F6-BA45-8442-9379A4EB49D1}" dt="2024-09-17T17:53:13.013" v="812" actId="1076"/>
          <ac:picMkLst>
            <pc:docMk/>
            <pc:sldMk cId="3119886120" sldId="1535"/>
            <ac:picMk id="2" creationId="{A4A04FE6-6765-BAFF-C665-45FEA8E41EA0}"/>
          </ac:picMkLst>
        </pc:picChg>
        <pc:picChg chg="del">
          <ac:chgData name="Ahmad, Akhlaque" userId="b823552e-0377-4e98-806c-37a352300e61" providerId="ADAL" clId="{9B220971-38F6-BA45-8442-9379A4EB49D1}" dt="2024-09-17T17:53:08.085" v="809" actId="478"/>
          <ac:picMkLst>
            <pc:docMk/>
            <pc:sldMk cId="3119886120" sldId="1535"/>
            <ac:picMk id="3" creationId="{6C5EC3DB-8836-0744-2D6C-166E84361F72}"/>
          </ac:picMkLst>
        </pc:picChg>
      </pc:sldChg>
      <pc:sldChg chg="ord">
        <pc:chgData name="Ahmad, Akhlaque" userId="b823552e-0377-4e98-806c-37a352300e61" providerId="ADAL" clId="{9B220971-38F6-BA45-8442-9379A4EB49D1}" dt="2024-09-17T17:29:45.517" v="559" actId="20578"/>
        <pc:sldMkLst>
          <pc:docMk/>
          <pc:sldMk cId="318306025" sldId="1543"/>
        </pc:sldMkLst>
      </pc:sldChg>
      <pc:sldChg chg="addSp delSp modSp mod">
        <pc:chgData name="Ahmad, Akhlaque" userId="b823552e-0377-4e98-806c-37a352300e61" providerId="ADAL" clId="{9B220971-38F6-BA45-8442-9379A4EB49D1}" dt="2024-09-17T01:42:22.807" v="11" actId="20577"/>
        <pc:sldMkLst>
          <pc:docMk/>
          <pc:sldMk cId="3484015884" sldId="1544"/>
        </pc:sldMkLst>
        <pc:spChg chg="mod">
          <ac:chgData name="Ahmad, Akhlaque" userId="b823552e-0377-4e98-806c-37a352300e61" providerId="ADAL" clId="{9B220971-38F6-BA45-8442-9379A4EB49D1}" dt="2024-09-17T01:42:22.807" v="11" actId="20577"/>
          <ac:spMkLst>
            <pc:docMk/>
            <pc:sldMk cId="3484015884" sldId="1544"/>
            <ac:spMk id="14" creationId="{82ABED83-EA2A-A97B-3995-DAD86798ADCF}"/>
          </ac:spMkLst>
        </pc:spChg>
        <pc:graphicFrameChg chg="add mod">
          <ac:chgData name="Ahmad, Akhlaque" userId="b823552e-0377-4e98-806c-37a352300e61" providerId="ADAL" clId="{9B220971-38F6-BA45-8442-9379A4EB49D1}" dt="2024-09-17T01:41:15.050" v="4"/>
          <ac:graphicFrameMkLst>
            <pc:docMk/>
            <pc:sldMk cId="3484015884" sldId="1544"/>
            <ac:graphicFrameMk id="2" creationId="{55AD16CA-247F-FB41-EF25-3EFDC2F97C33}"/>
          </ac:graphicFrameMkLst>
        </pc:graphicFrameChg>
        <pc:graphicFrameChg chg="del mod">
          <ac:chgData name="Ahmad, Akhlaque" userId="b823552e-0377-4e98-806c-37a352300e61" providerId="ADAL" clId="{9B220971-38F6-BA45-8442-9379A4EB49D1}" dt="2024-09-17T01:41:13" v="3" actId="478"/>
          <ac:graphicFrameMkLst>
            <pc:docMk/>
            <pc:sldMk cId="3484015884" sldId="1544"/>
            <ac:graphicFrameMk id="3" creationId="{151FA194-0F20-9918-7CD5-7108D282D0F0}"/>
          </ac:graphicFrameMkLst>
        </pc:graphicFrameChg>
        <pc:picChg chg="add mod">
          <ac:chgData name="Ahmad, Akhlaque" userId="b823552e-0377-4e98-806c-37a352300e61" providerId="ADAL" clId="{9B220971-38F6-BA45-8442-9379A4EB49D1}" dt="2024-09-17T01:41:29.148" v="8" actId="1076"/>
          <ac:picMkLst>
            <pc:docMk/>
            <pc:sldMk cId="3484015884" sldId="1544"/>
            <ac:picMk id="4" creationId="{3FF83D9A-4F04-F677-3F76-12DC407C2F47}"/>
          </ac:picMkLst>
        </pc:picChg>
      </pc:sldChg>
      <pc:sldChg chg="addSp delSp modSp mod">
        <pc:chgData name="Ahmad, Akhlaque" userId="b823552e-0377-4e98-806c-37a352300e61" providerId="ADAL" clId="{9B220971-38F6-BA45-8442-9379A4EB49D1}" dt="2024-09-17T04:38:46.605" v="39" actId="1035"/>
        <pc:sldMkLst>
          <pc:docMk/>
          <pc:sldMk cId="3176637674" sldId="1545"/>
        </pc:sldMkLst>
        <pc:spChg chg="add mod">
          <ac:chgData name="Ahmad, Akhlaque" userId="b823552e-0377-4e98-806c-37a352300e61" providerId="ADAL" clId="{9B220971-38F6-BA45-8442-9379A4EB49D1}" dt="2024-09-17T04:38:46.605" v="39" actId="1035"/>
          <ac:spMkLst>
            <pc:docMk/>
            <pc:sldMk cId="3176637674" sldId="1545"/>
            <ac:spMk id="5" creationId="{38B9B014-6AA9-459C-769E-B3DE3280BD2E}"/>
          </ac:spMkLst>
        </pc:spChg>
        <pc:spChg chg="del">
          <ac:chgData name="Ahmad, Akhlaque" userId="b823552e-0377-4e98-806c-37a352300e61" providerId="ADAL" clId="{9B220971-38F6-BA45-8442-9379A4EB49D1}" dt="2024-09-17T04:37:38.047" v="20" actId="478"/>
          <ac:spMkLst>
            <pc:docMk/>
            <pc:sldMk cId="3176637674" sldId="1545"/>
            <ac:spMk id="18" creationId="{E7BF85EA-D52B-7C83-A302-354DA7447A37}"/>
          </ac:spMkLst>
        </pc:spChg>
        <pc:spChg chg="del">
          <ac:chgData name="Ahmad, Akhlaque" userId="b823552e-0377-4e98-806c-37a352300e61" providerId="ADAL" clId="{9B220971-38F6-BA45-8442-9379A4EB49D1}" dt="2024-09-17T04:37:33.377" v="18" actId="478"/>
          <ac:spMkLst>
            <pc:docMk/>
            <pc:sldMk cId="3176637674" sldId="1545"/>
            <ac:spMk id="19" creationId="{E73B4370-BF8B-1013-EE15-64FE5F2A43D4}"/>
          </ac:spMkLst>
        </pc:spChg>
        <pc:graphicFrameChg chg="add mod">
          <ac:chgData name="Ahmad, Akhlaque" userId="b823552e-0377-4e98-806c-37a352300e61" providerId="ADAL" clId="{9B220971-38F6-BA45-8442-9379A4EB49D1}" dt="2024-09-17T04:37:17.646" v="13"/>
          <ac:graphicFrameMkLst>
            <pc:docMk/>
            <pc:sldMk cId="3176637674" sldId="1545"/>
            <ac:graphicFrameMk id="3" creationId="{9A4BB531-7287-4C77-D1F5-31D99EA03775}"/>
          </ac:graphicFrameMkLst>
        </pc:graphicFrameChg>
        <pc:picChg chg="add mod">
          <ac:chgData name="Ahmad, Akhlaque" userId="b823552e-0377-4e98-806c-37a352300e61" providerId="ADAL" clId="{9B220971-38F6-BA45-8442-9379A4EB49D1}" dt="2024-09-17T04:37:30.965" v="17" actId="1076"/>
          <ac:picMkLst>
            <pc:docMk/>
            <pc:sldMk cId="3176637674" sldId="1545"/>
            <ac:picMk id="4" creationId="{9F047757-33B6-177A-ADFE-EEB0031C8827}"/>
          </ac:picMkLst>
        </pc:picChg>
        <pc:picChg chg="del">
          <ac:chgData name="Ahmad, Akhlaque" userId="b823552e-0377-4e98-806c-37a352300e61" providerId="ADAL" clId="{9B220971-38F6-BA45-8442-9379A4EB49D1}" dt="2024-09-17T04:37:15.531" v="12" actId="478"/>
          <ac:picMkLst>
            <pc:docMk/>
            <pc:sldMk cId="3176637674" sldId="1545"/>
            <ac:picMk id="17" creationId="{F000367A-01EC-7F67-4C59-8AD4CADBA754}"/>
          </ac:picMkLst>
        </pc:picChg>
        <pc:cxnChg chg="del">
          <ac:chgData name="Ahmad, Akhlaque" userId="b823552e-0377-4e98-806c-37a352300e61" providerId="ADAL" clId="{9B220971-38F6-BA45-8442-9379A4EB49D1}" dt="2024-09-17T04:37:36.403" v="19" actId="478"/>
          <ac:cxnSpMkLst>
            <pc:docMk/>
            <pc:sldMk cId="3176637674" sldId="1545"/>
            <ac:cxnSpMk id="21" creationId="{6B8478C4-C8B0-C0D2-81D2-FDC35B40E804}"/>
          </ac:cxnSpMkLst>
        </pc:cxnChg>
      </pc:sldChg>
      <pc:sldChg chg="del">
        <pc:chgData name="Ahmad, Akhlaque" userId="b823552e-0377-4e98-806c-37a352300e61" providerId="ADAL" clId="{9B220971-38F6-BA45-8442-9379A4EB49D1}" dt="2024-09-17T17:27:03.039" v="545" actId="2696"/>
        <pc:sldMkLst>
          <pc:docMk/>
          <pc:sldMk cId="1637174357" sldId="1546"/>
        </pc:sldMkLst>
      </pc:sldChg>
      <pc:sldChg chg="del">
        <pc:chgData name="Ahmad, Akhlaque" userId="b823552e-0377-4e98-806c-37a352300e61" providerId="ADAL" clId="{9B220971-38F6-BA45-8442-9379A4EB49D1}" dt="2024-09-17T17:27:03.536" v="546" actId="2696"/>
        <pc:sldMkLst>
          <pc:docMk/>
          <pc:sldMk cId="2379933090" sldId="1547"/>
        </pc:sldMkLst>
      </pc:sldChg>
      <pc:sldChg chg="del">
        <pc:chgData name="Ahmad, Akhlaque" userId="b823552e-0377-4e98-806c-37a352300e61" providerId="ADAL" clId="{9B220971-38F6-BA45-8442-9379A4EB49D1}" dt="2024-09-17T17:27:04.531" v="547" actId="2696"/>
        <pc:sldMkLst>
          <pc:docMk/>
          <pc:sldMk cId="2853606205" sldId="1548"/>
        </pc:sldMkLst>
      </pc:sldChg>
      <pc:sldChg chg="addSp delSp modSp mod">
        <pc:chgData name="Ahmad, Akhlaque" userId="b823552e-0377-4e98-806c-37a352300e61" providerId="ADAL" clId="{9B220971-38F6-BA45-8442-9379A4EB49D1}" dt="2024-09-17T18:10:22.522" v="858"/>
        <pc:sldMkLst>
          <pc:docMk/>
          <pc:sldMk cId="664494824" sldId="1554"/>
        </pc:sldMkLst>
        <pc:spChg chg="add del mod">
          <ac:chgData name="Ahmad, Akhlaque" userId="b823552e-0377-4e98-806c-37a352300e61" providerId="ADAL" clId="{9B220971-38F6-BA45-8442-9379A4EB49D1}" dt="2024-09-17T18:10:22.522" v="858"/>
          <ac:spMkLst>
            <pc:docMk/>
            <pc:sldMk cId="664494824" sldId="1554"/>
            <ac:spMk id="4" creationId="{B197DD9C-BAAD-1099-394A-9F84ABEC47B3}"/>
          </ac:spMkLst>
        </pc:spChg>
      </pc:sldChg>
      <pc:sldChg chg="addSp delSp modSp mod">
        <pc:chgData name="Ahmad, Akhlaque" userId="b823552e-0377-4e98-806c-37a352300e61" providerId="ADAL" clId="{9B220971-38F6-BA45-8442-9379A4EB49D1}" dt="2024-09-17T18:05:51.337" v="818" actId="1076"/>
        <pc:sldMkLst>
          <pc:docMk/>
          <pc:sldMk cId="2761309921" sldId="1564"/>
        </pc:sldMkLst>
        <pc:picChg chg="add mod">
          <ac:chgData name="Ahmad, Akhlaque" userId="b823552e-0377-4e98-806c-37a352300e61" providerId="ADAL" clId="{9B220971-38F6-BA45-8442-9379A4EB49D1}" dt="2024-09-17T18:05:51.337" v="818" actId="1076"/>
          <ac:picMkLst>
            <pc:docMk/>
            <pc:sldMk cId="2761309921" sldId="1564"/>
            <ac:picMk id="45" creationId="{FB349BA2-1E61-1ACF-2BD0-3D1CAEDF17A7}"/>
          </ac:picMkLst>
        </pc:picChg>
        <pc:picChg chg="del">
          <ac:chgData name="Ahmad, Akhlaque" userId="b823552e-0377-4e98-806c-37a352300e61" providerId="ADAL" clId="{9B220971-38F6-BA45-8442-9379A4EB49D1}" dt="2024-09-17T18:05:44.203" v="816" actId="478"/>
          <ac:picMkLst>
            <pc:docMk/>
            <pc:sldMk cId="2761309921" sldId="1564"/>
            <ac:picMk id="53" creationId="{B39C3F3F-FEB9-9E5A-95B7-9F30931CB33E}"/>
          </ac:picMkLst>
        </pc:picChg>
      </pc:sldChg>
      <pc:sldChg chg="addSp modSp mod ord">
        <pc:chgData name="Ahmad, Akhlaque" userId="b823552e-0377-4e98-806c-37a352300e61" providerId="ADAL" clId="{9B220971-38F6-BA45-8442-9379A4EB49D1}" dt="2024-09-17T18:11:30.585" v="913" actId="20578"/>
        <pc:sldMkLst>
          <pc:docMk/>
          <pc:sldMk cId="3692934153" sldId="1566"/>
        </pc:sldMkLst>
        <pc:spChg chg="add mod">
          <ac:chgData name="Ahmad, Akhlaque" userId="b823552e-0377-4e98-806c-37a352300e61" providerId="ADAL" clId="{9B220971-38F6-BA45-8442-9379A4EB49D1}" dt="2024-09-17T18:10:45.114" v="907" actId="1076"/>
          <ac:spMkLst>
            <pc:docMk/>
            <pc:sldMk cId="3692934153" sldId="1566"/>
            <ac:spMk id="35" creationId="{DE702635-3A11-5A81-27B2-52496C027009}"/>
          </ac:spMkLst>
        </pc:spChg>
        <pc:cxnChg chg="add mod">
          <ac:chgData name="Ahmad, Akhlaque" userId="b823552e-0377-4e98-806c-37a352300e61" providerId="ADAL" clId="{9B220971-38F6-BA45-8442-9379A4EB49D1}" dt="2024-09-17T18:10:58.530" v="912" actId="13822"/>
          <ac:cxnSpMkLst>
            <pc:docMk/>
            <pc:sldMk cId="3692934153" sldId="1566"/>
            <ac:cxnSpMk id="36" creationId="{043868B3-725F-6808-96B4-41D2A9120428}"/>
          </ac:cxnSpMkLst>
        </pc:cxnChg>
      </pc:sldChg>
      <pc:sldChg chg="del">
        <pc:chgData name="Ahmad, Akhlaque" userId="b823552e-0377-4e98-806c-37a352300e61" providerId="ADAL" clId="{9B220971-38F6-BA45-8442-9379A4EB49D1}" dt="2024-09-17T16:35:28.068" v="282" actId="2696"/>
        <pc:sldMkLst>
          <pc:docMk/>
          <pc:sldMk cId="2646701786" sldId="1568"/>
        </pc:sldMkLst>
      </pc:sldChg>
      <pc:sldChg chg="del">
        <pc:chgData name="Ahmad, Akhlaque" userId="b823552e-0377-4e98-806c-37a352300e61" providerId="ADAL" clId="{9B220971-38F6-BA45-8442-9379A4EB49D1}" dt="2024-09-17T16:35:28.603" v="283" actId="2696"/>
        <pc:sldMkLst>
          <pc:docMk/>
          <pc:sldMk cId="2027090777" sldId="1569"/>
        </pc:sldMkLst>
      </pc:sldChg>
      <pc:sldChg chg="modSp">
        <pc:chgData name="Ahmad, Akhlaque" userId="b823552e-0377-4e98-806c-37a352300e61" providerId="ADAL" clId="{9B220971-38F6-BA45-8442-9379A4EB49D1}" dt="2024-09-17T18:08:29.706" v="854" actId="20577"/>
        <pc:sldMkLst>
          <pc:docMk/>
          <pc:sldMk cId="2412646270" sldId="1596"/>
        </pc:sldMkLst>
        <pc:spChg chg="mod">
          <ac:chgData name="Ahmad, Akhlaque" userId="b823552e-0377-4e98-806c-37a352300e61" providerId="ADAL" clId="{9B220971-38F6-BA45-8442-9379A4EB49D1}" dt="2024-09-17T18:08:29.706" v="854" actId="20577"/>
          <ac:spMkLst>
            <pc:docMk/>
            <pc:sldMk cId="2412646270" sldId="1596"/>
            <ac:spMk id="39" creationId="{92A03D68-CD7B-BDC6-4D2C-3CDB3C403540}"/>
          </ac:spMkLst>
        </pc:spChg>
      </pc:sldChg>
      <pc:sldChg chg="modSp mod">
        <pc:chgData name="Ahmad, Akhlaque" userId="b823552e-0377-4e98-806c-37a352300e61" providerId="ADAL" clId="{9B220971-38F6-BA45-8442-9379A4EB49D1}" dt="2024-09-17T17:01:42.897" v="437" actId="20577"/>
        <pc:sldMkLst>
          <pc:docMk/>
          <pc:sldMk cId="3455864877" sldId="1628"/>
        </pc:sldMkLst>
        <pc:spChg chg="mod">
          <ac:chgData name="Ahmad, Akhlaque" userId="b823552e-0377-4e98-806c-37a352300e61" providerId="ADAL" clId="{9B220971-38F6-BA45-8442-9379A4EB49D1}" dt="2024-09-17T17:01:42.897" v="437" actId="20577"/>
          <ac:spMkLst>
            <pc:docMk/>
            <pc:sldMk cId="3455864877" sldId="1628"/>
            <ac:spMk id="16" creationId="{A4F84613-D147-A2CE-4916-F8BA038A25E2}"/>
          </ac:spMkLst>
        </pc:spChg>
      </pc:sldChg>
      <pc:sldChg chg="addSp modSp new mod">
        <pc:chgData name="Ahmad, Akhlaque" userId="b823552e-0377-4e98-806c-37a352300e61" providerId="ADAL" clId="{9B220971-38F6-BA45-8442-9379A4EB49D1}" dt="2024-09-17T14:56:05.318" v="72" actId="20577"/>
        <pc:sldMkLst>
          <pc:docMk/>
          <pc:sldMk cId="2564369840" sldId="1629"/>
        </pc:sldMkLst>
        <pc:spChg chg="mod">
          <ac:chgData name="Ahmad, Akhlaque" userId="b823552e-0377-4e98-806c-37a352300e61" providerId="ADAL" clId="{9B220971-38F6-BA45-8442-9379A4EB49D1}" dt="2024-09-17T14:56:05.318" v="72" actId="20577"/>
          <ac:spMkLst>
            <pc:docMk/>
            <pc:sldMk cId="2564369840" sldId="1629"/>
            <ac:spMk id="2" creationId="{59069ACE-D5AE-230E-5394-BD6F796D75DE}"/>
          </ac:spMkLst>
        </pc:spChg>
        <pc:graphicFrameChg chg="add mod">
          <ac:chgData name="Ahmad, Akhlaque" userId="b823552e-0377-4e98-806c-37a352300e61" providerId="ADAL" clId="{9B220971-38F6-BA45-8442-9379A4EB49D1}" dt="2024-09-17T14:55:19.196" v="41"/>
          <ac:graphicFrameMkLst>
            <pc:docMk/>
            <pc:sldMk cId="2564369840" sldId="1629"/>
            <ac:graphicFrameMk id="3" creationId="{B1292E0F-C8D7-D655-230B-7D1FBE30317D}"/>
          </ac:graphicFrameMkLst>
        </pc:graphicFrameChg>
        <pc:picChg chg="add mod">
          <ac:chgData name="Ahmad, Akhlaque" userId="b823552e-0377-4e98-806c-37a352300e61" providerId="ADAL" clId="{9B220971-38F6-BA45-8442-9379A4EB49D1}" dt="2024-09-17T14:55:38.466" v="46" actId="1076"/>
          <ac:picMkLst>
            <pc:docMk/>
            <pc:sldMk cId="2564369840" sldId="1629"/>
            <ac:picMk id="4" creationId="{A8D6A73F-732C-D2C3-8C86-70459012B903}"/>
          </ac:picMkLst>
        </pc:picChg>
      </pc:sldChg>
      <pc:sldChg chg="addSp modSp new mod modClrScheme chgLayout">
        <pc:chgData name="Ahmad, Akhlaque" userId="b823552e-0377-4e98-806c-37a352300e61" providerId="ADAL" clId="{9B220971-38F6-BA45-8442-9379A4EB49D1}" dt="2024-09-17T15:01:56.303" v="241" actId="20577"/>
        <pc:sldMkLst>
          <pc:docMk/>
          <pc:sldMk cId="4156750183" sldId="1630"/>
        </pc:sldMkLst>
        <pc:spChg chg="mod ord">
          <ac:chgData name="Ahmad, Akhlaque" userId="b823552e-0377-4e98-806c-37a352300e61" providerId="ADAL" clId="{9B220971-38F6-BA45-8442-9379A4EB49D1}" dt="2024-09-17T15:00:15.047" v="100" actId="20577"/>
          <ac:spMkLst>
            <pc:docMk/>
            <pc:sldMk cId="4156750183" sldId="1630"/>
            <ac:spMk id="2" creationId="{F25AA74F-8FAF-7589-0B4A-C6BF15E8DFC8}"/>
          </ac:spMkLst>
        </pc:spChg>
        <pc:spChg chg="add mod ord">
          <ac:chgData name="Ahmad, Akhlaque" userId="b823552e-0377-4e98-806c-37a352300e61" providerId="ADAL" clId="{9B220971-38F6-BA45-8442-9379A4EB49D1}" dt="2024-09-17T15:01:56.303" v="241" actId="20577"/>
          <ac:spMkLst>
            <pc:docMk/>
            <pc:sldMk cId="4156750183" sldId="1630"/>
            <ac:spMk id="3" creationId="{AA6D20BB-24A3-569C-629E-3BC1B69AEFFD}"/>
          </ac:spMkLst>
        </pc:spChg>
      </pc:sldChg>
      <pc:sldChg chg="addSp delSp modSp new mod">
        <pc:chgData name="Ahmad, Akhlaque" userId="b823552e-0377-4e98-806c-37a352300e61" providerId="ADAL" clId="{9B220971-38F6-BA45-8442-9379A4EB49D1}" dt="2024-09-17T17:01:12.082" v="417" actId="20577"/>
        <pc:sldMkLst>
          <pc:docMk/>
          <pc:sldMk cId="504462513" sldId="1631"/>
        </pc:sldMkLst>
        <pc:spChg chg="del">
          <ac:chgData name="Ahmad, Akhlaque" userId="b823552e-0377-4e98-806c-37a352300e61" providerId="ADAL" clId="{9B220971-38F6-BA45-8442-9379A4EB49D1}" dt="2024-09-17T16:45:46.215" v="287"/>
          <ac:spMkLst>
            <pc:docMk/>
            <pc:sldMk cId="504462513" sldId="1631"/>
            <ac:spMk id="2" creationId="{80E87FCB-BEDD-D154-5D53-79F139A6C5C1}"/>
          </ac:spMkLst>
        </pc:spChg>
        <pc:spChg chg="add mod">
          <ac:chgData name="Ahmad, Akhlaque" userId="b823552e-0377-4e98-806c-37a352300e61" providerId="ADAL" clId="{9B220971-38F6-BA45-8442-9379A4EB49D1}" dt="2024-09-17T17:01:12.082" v="417" actId="20577"/>
          <ac:spMkLst>
            <pc:docMk/>
            <pc:sldMk cId="504462513" sldId="1631"/>
            <ac:spMk id="3" creationId="{6DE37BBE-2280-7F34-9D2E-0652F77D3F05}"/>
          </ac:spMkLst>
        </pc:spChg>
        <pc:spChg chg="add mod">
          <ac:chgData name="Ahmad, Akhlaque" userId="b823552e-0377-4e98-806c-37a352300e61" providerId="ADAL" clId="{9B220971-38F6-BA45-8442-9379A4EB49D1}" dt="2024-09-17T16:46:31.949" v="308"/>
          <ac:spMkLst>
            <pc:docMk/>
            <pc:sldMk cId="504462513" sldId="1631"/>
            <ac:spMk id="4" creationId="{705B5276-35B2-DBEE-2C71-202D9E8D3B4D}"/>
          </ac:spMkLst>
        </pc:spChg>
        <pc:graphicFrameChg chg="add mod">
          <ac:chgData name="Ahmad, Akhlaque" userId="b823552e-0377-4e98-806c-37a352300e61" providerId="ADAL" clId="{9B220971-38F6-BA45-8442-9379A4EB49D1}" dt="2024-09-17T16:46:35.418" v="309"/>
          <ac:graphicFrameMkLst>
            <pc:docMk/>
            <pc:sldMk cId="504462513" sldId="1631"/>
            <ac:graphicFrameMk id="5" creationId="{8A92E4E9-A0A0-D837-EA0D-D8C8CAF65B8D}"/>
          </ac:graphicFrameMkLst>
        </pc:graphicFrameChg>
        <pc:picChg chg="add mod">
          <ac:chgData name="Ahmad, Akhlaque" userId="b823552e-0377-4e98-806c-37a352300e61" providerId="ADAL" clId="{9B220971-38F6-BA45-8442-9379A4EB49D1}" dt="2024-09-17T16:47:01.234" v="325" actId="1076"/>
          <ac:picMkLst>
            <pc:docMk/>
            <pc:sldMk cId="504462513" sldId="1631"/>
            <ac:picMk id="6" creationId="{D7133C2C-63BC-3E3F-C70C-37A17F83DE64}"/>
          </ac:picMkLst>
        </pc:picChg>
      </pc:sldChg>
      <pc:sldChg chg="addSp delSp modSp new mod">
        <pc:chgData name="Ahmad, Akhlaque" userId="b823552e-0377-4e98-806c-37a352300e61" providerId="ADAL" clId="{9B220971-38F6-BA45-8442-9379A4EB49D1}" dt="2024-09-17T17:00:51.149" v="404" actId="1076"/>
        <pc:sldMkLst>
          <pc:docMk/>
          <pc:sldMk cId="2968872209" sldId="1632"/>
        </pc:sldMkLst>
        <pc:spChg chg="mod">
          <ac:chgData name="Ahmad, Akhlaque" userId="b823552e-0377-4e98-806c-37a352300e61" providerId="ADAL" clId="{9B220971-38F6-BA45-8442-9379A4EB49D1}" dt="2024-09-17T17:00:17.063" v="398" actId="20577"/>
          <ac:spMkLst>
            <pc:docMk/>
            <pc:sldMk cId="2968872209" sldId="1632"/>
            <ac:spMk id="2" creationId="{5A7F47FB-C5FB-8194-A2C1-BF03518BEAD4}"/>
          </ac:spMkLst>
        </pc:spChg>
        <pc:spChg chg="add del">
          <ac:chgData name="Ahmad, Akhlaque" userId="b823552e-0377-4e98-806c-37a352300e61" providerId="ADAL" clId="{9B220971-38F6-BA45-8442-9379A4EB49D1}" dt="2024-09-17T16:48:04.918" v="328" actId="22"/>
          <ac:spMkLst>
            <pc:docMk/>
            <pc:sldMk cId="2968872209" sldId="1632"/>
            <ac:spMk id="4" creationId="{B792E2DE-D8D0-1D4E-B9E9-DC3BAA40ED5C}"/>
          </ac:spMkLst>
        </pc:spChg>
        <pc:graphicFrameChg chg="add mod">
          <ac:chgData name="Ahmad, Akhlaque" userId="b823552e-0377-4e98-806c-37a352300e61" providerId="ADAL" clId="{9B220971-38F6-BA45-8442-9379A4EB49D1}" dt="2024-09-17T16:59:11.858" v="329"/>
          <ac:graphicFrameMkLst>
            <pc:docMk/>
            <pc:sldMk cId="2968872209" sldId="1632"/>
            <ac:graphicFrameMk id="5" creationId="{2BE748C7-D292-490D-4736-C4763A080C19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00:40.459" v="400"/>
          <ac:graphicFrameMkLst>
            <pc:docMk/>
            <pc:sldMk cId="2968872209" sldId="1632"/>
            <ac:graphicFrameMk id="7" creationId="{EFBAA50C-763C-C7E6-5A56-4A695D72386A}"/>
          </ac:graphicFrameMkLst>
        </pc:graphicFrameChg>
        <pc:picChg chg="add del mod">
          <ac:chgData name="Ahmad, Akhlaque" userId="b823552e-0377-4e98-806c-37a352300e61" providerId="ADAL" clId="{9B220971-38F6-BA45-8442-9379A4EB49D1}" dt="2024-09-17T17:00:39.405" v="399" actId="478"/>
          <ac:picMkLst>
            <pc:docMk/>
            <pc:sldMk cId="2968872209" sldId="1632"/>
            <ac:picMk id="6" creationId="{F68B22C1-9BE7-A8FA-2FC6-41230667D002}"/>
          </ac:picMkLst>
        </pc:picChg>
        <pc:picChg chg="add mod">
          <ac:chgData name="Ahmad, Akhlaque" userId="b823552e-0377-4e98-806c-37a352300e61" providerId="ADAL" clId="{9B220971-38F6-BA45-8442-9379A4EB49D1}" dt="2024-09-17T17:00:51.149" v="404" actId="1076"/>
          <ac:picMkLst>
            <pc:docMk/>
            <pc:sldMk cId="2968872209" sldId="1632"/>
            <ac:picMk id="8" creationId="{AF510731-4414-73D3-0E3F-EE8A876A6528}"/>
          </ac:picMkLst>
        </pc:picChg>
      </pc:sldChg>
      <pc:sldChg chg="addSp delSp modSp new mod">
        <pc:chgData name="Ahmad, Akhlaque" userId="b823552e-0377-4e98-806c-37a352300e61" providerId="ADAL" clId="{9B220971-38F6-BA45-8442-9379A4EB49D1}" dt="2024-09-17T17:13:52.123" v="530"/>
        <pc:sldMkLst>
          <pc:docMk/>
          <pc:sldMk cId="1412236156" sldId="1633"/>
        </pc:sldMkLst>
        <pc:spChg chg="mod">
          <ac:chgData name="Ahmad, Akhlaque" userId="b823552e-0377-4e98-806c-37a352300e61" providerId="ADAL" clId="{9B220971-38F6-BA45-8442-9379A4EB49D1}" dt="2024-09-17T17:07:47.332" v="513" actId="114"/>
          <ac:spMkLst>
            <pc:docMk/>
            <pc:sldMk cId="1412236156" sldId="1633"/>
            <ac:spMk id="2" creationId="{F8758F7B-C39A-85B3-D103-2122F09545CA}"/>
          </ac:spMkLst>
        </pc:spChg>
        <pc:spChg chg="add del mod">
          <ac:chgData name="Ahmad, Akhlaque" userId="b823552e-0377-4e98-806c-37a352300e61" providerId="ADAL" clId="{9B220971-38F6-BA45-8442-9379A4EB49D1}" dt="2024-09-17T17:07:57.696" v="518" actId="478"/>
          <ac:spMkLst>
            <pc:docMk/>
            <pc:sldMk cId="1412236156" sldId="1633"/>
            <ac:spMk id="3" creationId="{ADC8EE62-D0C6-BE2D-E549-500DB6BCA795}"/>
          </ac:spMkLst>
        </pc:spChg>
        <pc:graphicFrameChg chg="add mod">
          <ac:chgData name="Ahmad, Akhlaque" userId="b823552e-0377-4e98-806c-37a352300e61" providerId="ADAL" clId="{9B220971-38F6-BA45-8442-9379A4EB49D1}" dt="2024-09-17T17:07:53.170" v="515"/>
          <ac:graphicFrameMkLst>
            <pc:docMk/>
            <pc:sldMk cId="1412236156" sldId="1633"/>
            <ac:graphicFrameMk id="4" creationId="{3A0978F4-44E0-CAA8-6AC2-53BCCF775B41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13:25.903" v="524"/>
          <ac:graphicFrameMkLst>
            <pc:docMk/>
            <pc:sldMk cId="1412236156" sldId="1633"/>
            <ac:graphicFrameMk id="6" creationId="{019D5780-21AC-6D20-DDCF-1CE94EF2ECF6}"/>
          </ac:graphicFrameMkLst>
        </pc:graphicFrameChg>
        <pc:picChg chg="add del mod">
          <ac:chgData name="Ahmad, Akhlaque" userId="b823552e-0377-4e98-806c-37a352300e61" providerId="ADAL" clId="{9B220971-38F6-BA45-8442-9379A4EB49D1}" dt="2024-09-17T17:13:24.903" v="523" actId="478"/>
          <ac:picMkLst>
            <pc:docMk/>
            <pc:sldMk cId="1412236156" sldId="1633"/>
            <ac:picMk id="5" creationId="{976950E3-979D-EB54-636F-E8D9697F4686}"/>
          </ac:picMkLst>
        </pc:picChg>
        <pc:picChg chg="add mod">
          <ac:chgData name="Ahmad, Akhlaque" userId="b823552e-0377-4e98-806c-37a352300e61" providerId="ADAL" clId="{9B220971-38F6-BA45-8442-9379A4EB49D1}" dt="2024-09-17T17:13:38.969" v="528" actId="1076"/>
          <ac:picMkLst>
            <pc:docMk/>
            <pc:sldMk cId="1412236156" sldId="1633"/>
            <ac:picMk id="7" creationId="{F93A82B8-6281-D4BB-680B-639DB44B3B47}"/>
          </ac:picMkLst>
        </pc:picChg>
        <pc:picChg chg="add mod">
          <ac:chgData name="Ahmad, Akhlaque" userId="b823552e-0377-4e98-806c-37a352300e61" providerId="ADAL" clId="{9B220971-38F6-BA45-8442-9379A4EB49D1}" dt="2024-09-17T17:13:52.123" v="530"/>
          <ac:picMkLst>
            <pc:docMk/>
            <pc:sldMk cId="1412236156" sldId="1633"/>
            <ac:picMk id="8" creationId="{1A5C11A3-CE96-AC1A-E015-F8B2CBE93C3C}"/>
          </ac:picMkLst>
        </pc:picChg>
      </pc:sldChg>
      <pc:sldChg chg="addSp delSp modSp add mod">
        <pc:chgData name="Ahmad, Akhlaque" userId="b823552e-0377-4e98-806c-37a352300e61" providerId="ADAL" clId="{9B220971-38F6-BA45-8442-9379A4EB49D1}" dt="2024-09-17T17:28:14.624" v="557" actId="1076"/>
        <pc:sldMkLst>
          <pc:docMk/>
          <pc:sldMk cId="3939757087" sldId="1634"/>
        </pc:sldMkLst>
        <pc:spChg chg="mod">
          <ac:chgData name="Ahmad, Akhlaque" userId="b823552e-0377-4e98-806c-37a352300e61" providerId="ADAL" clId="{9B220971-38F6-BA45-8442-9379A4EB49D1}" dt="2024-09-17T17:13:57.449" v="536" actId="20577"/>
          <ac:spMkLst>
            <pc:docMk/>
            <pc:sldMk cId="3939757087" sldId="1634"/>
            <ac:spMk id="2" creationId="{F8758F7B-C39A-85B3-D103-2122F09545CA}"/>
          </ac:spMkLst>
        </pc:spChg>
        <pc:graphicFrameChg chg="add mod">
          <ac:chgData name="Ahmad, Akhlaque" userId="b823552e-0377-4e98-806c-37a352300e61" providerId="ADAL" clId="{9B220971-38F6-BA45-8442-9379A4EB49D1}" dt="2024-09-17T17:26:14.427" v="538"/>
          <ac:graphicFrameMkLst>
            <pc:docMk/>
            <pc:sldMk cId="3939757087" sldId="1634"/>
            <ac:graphicFrameMk id="3" creationId="{ECEE3795-E097-ADFF-74ED-10209E59AD2C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27:54.331" v="549"/>
          <ac:graphicFrameMkLst>
            <pc:docMk/>
            <pc:sldMk cId="3939757087" sldId="1634"/>
            <ac:graphicFrameMk id="5" creationId="{13E7D7C7-E90E-1F72-360C-9063EBEC30BA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27:59.530" v="552"/>
          <ac:graphicFrameMkLst>
            <pc:docMk/>
            <pc:sldMk cId="3939757087" sldId="1634"/>
            <ac:graphicFrameMk id="8" creationId="{A5E99612-65ED-2C16-87DD-E494C9CD5057}"/>
          </ac:graphicFrameMkLst>
        </pc:graphicFrameChg>
        <pc:graphicFrameChg chg="add mod">
          <ac:chgData name="Ahmad, Akhlaque" userId="b823552e-0377-4e98-806c-37a352300e61" providerId="ADAL" clId="{9B220971-38F6-BA45-8442-9379A4EB49D1}" dt="2024-09-17T17:28:03.220" v="553"/>
          <ac:graphicFrameMkLst>
            <pc:docMk/>
            <pc:sldMk cId="3939757087" sldId="1634"/>
            <ac:graphicFrameMk id="9" creationId="{4581237F-F2F1-0D4E-F58D-825A4EAE1004}"/>
          </ac:graphicFrameMkLst>
        </pc:graphicFrameChg>
        <pc:picChg chg="add del mod">
          <ac:chgData name="Ahmad, Akhlaque" userId="b823552e-0377-4e98-806c-37a352300e61" providerId="ADAL" clId="{9B220971-38F6-BA45-8442-9379A4EB49D1}" dt="2024-09-17T17:27:53.293" v="548" actId="478"/>
          <ac:picMkLst>
            <pc:docMk/>
            <pc:sldMk cId="3939757087" sldId="1634"/>
            <ac:picMk id="4" creationId="{8BEB07D3-200D-39DA-F2C0-20B0A7502C25}"/>
          </ac:picMkLst>
        </pc:picChg>
        <pc:picChg chg="add mod">
          <ac:chgData name="Ahmad, Akhlaque" userId="b823552e-0377-4e98-806c-37a352300e61" providerId="ADAL" clId="{9B220971-38F6-BA45-8442-9379A4EB49D1}" dt="2024-09-17T17:27:59.357" v="551"/>
          <ac:picMkLst>
            <pc:docMk/>
            <pc:sldMk cId="3939757087" sldId="1634"/>
            <ac:picMk id="6" creationId="{3DD64E4C-7B81-2D61-17E2-0452CC91CCCC}"/>
          </ac:picMkLst>
        </pc:picChg>
        <pc:picChg chg="del">
          <ac:chgData name="Ahmad, Akhlaque" userId="b823552e-0377-4e98-806c-37a352300e61" providerId="ADAL" clId="{9B220971-38F6-BA45-8442-9379A4EB49D1}" dt="2024-09-17T17:26:13.506" v="537" actId="478"/>
          <ac:picMkLst>
            <pc:docMk/>
            <pc:sldMk cId="3939757087" sldId="1634"/>
            <ac:picMk id="7" creationId="{F93A82B8-6281-D4BB-680B-639DB44B3B47}"/>
          </ac:picMkLst>
        </pc:picChg>
        <pc:picChg chg="add mod">
          <ac:chgData name="Ahmad, Akhlaque" userId="b823552e-0377-4e98-806c-37a352300e61" providerId="ADAL" clId="{9B220971-38F6-BA45-8442-9379A4EB49D1}" dt="2024-09-17T17:28:14.624" v="557" actId="1076"/>
          <ac:picMkLst>
            <pc:docMk/>
            <pc:sldMk cId="3939757087" sldId="1634"/>
            <ac:picMk id="10" creationId="{AD1CD97D-6E4B-C23A-D191-4A6379A60AB0}"/>
          </ac:picMkLst>
        </pc:picChg>
      </pc:sldChg>
      <pc:sldChg chg="modSp new mod">
        <pc:chgData name="Ahmad, Akhlaque" userId="b823552e-0377-4e98-806c-37a352300e61" providerId="ADAL" clId="{9B220971-38F6-BA45-8442-9379A4EB49D1}" dt="2024-09-17T17:51:09.235" v="804" actId="20577"/>
        <pc:sldMkLst>
          <pc:docMk/>
          <pc:sldMk cId="2869699309" sldId="1635"/>
        </pc:sldMkLst>
        <pc:spChg chg="mod">
          <ac:chgData name="Ahmad, Akhlaque" userId="b823552e-0377-4e98-806c-37a352300e61" providerId="ADAL" clId="{9B220971-38F6-BA45-8442-9379A4EB49D1}" dt="2024-09-17T17:51:09.235" v="804" actId="20577"/>
          <ac:spMkLst>
            <pc:docMk/>
            <pc:sldMk cId="2869699309" sldId="1635"/>
            <ac:spMk id="2" creationId="{6480E668-6C6C-4766-8A04-06371EB88ED5}"/>
          </ac:spMkLst>
        </pc:spChg>
        <pc:spChg chg="mod">
          <ac:chgData name="Ahmad, Akhlaque" userId="b823552e-0377-4e98-806c-37a352300e61" providerId="ADAL" clId="{9B220971-38F6-BA45-8442-9379A4EB49D1}" dt="2024-09-17T17:50:53.608" v="798" actId="20577"/>
          <ac:spMkLst>
            <pc:docMk/>
            <pc:sldMk cId="2869699309" sldId="1635"/>
            <ac:spMk id="3" creationId="{8ACB7A99-F650-8B97-30AD-29E47B13FF0A}"/>
          </ac:spMkLst>
        </pc:spChg>
      </pc:sldChg>
    </pc:docChg>
  </pc:docChgLst>
</pc:chgInfo>
</file>

<file path=ppt/media/image16.png>
</file>

<file path=ppt/media/image2.png>
</file>

<file path=ppt/media/image20.png>
</file>

<file path=ppt/media/image21.png>
</file>

<file path=ppt/media/image22.png>
</file>

<file path=ppt/media/image46.png>
</file>

<file path=ppt/media/image47.png>
</file>

<file path=ppt/media/image48.png>
</file>

<file path=ppt/media/image5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950F68-94E5-0648-94AD-A8550AD59D1A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F898-FC50-A148-87A5-5401A5CCE9A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711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37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highlight</a:t>
            </a:r>
            <a:r>
              <a:rPr lang="zh-CN" altLang="en-US" dirty="0"/>
              <a:t> </a:t>
            </a:r>
            <a:r>
              <a:rPr lang="en-US" altLang="zh-CN" dirty="0"/>
              <a:t>”reduction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UB”</a:t>
            </a:r>
            <a:r>
              <a:rPr lang="zh-CN" altLang="en-US" dirty="0"/>
              <a:t> </a:t>
            </a:r>
            <a:r>
              <a:rPr lang="en-US" altLang="zh-CN" dirty="0"/>
              <a:t>directly,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feel</a:t>
            </a:r>
            <a:r>
              <a:rPr lang="zh-CN" altLang="en-US" dirty="0"/>
              <a:t> </a:t>
            </a:r>
            <a:r>
              <a:rPr lang="en-US" altLang="zh-CN" dirty="0"/>
              <a:t>confused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--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we showcase these two reduction rules without going through their implementation details.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However, we have two key observations.</a:t>
            </a:r>
          </a:p>
          <a:p>
            <a:r>
              <a:rPr lang="en-US" dirty="0"/>
              <a:t>1) These reduction rules rely on upper bounds and lower bounds of  the branch’s two partitions.</a:t>
            </a:r>
          </a:p>
          <a:p>
            <a:r>
              <a:rPr lang="en-US" dirty="0"/>
              <a:t>2) We use reduction rules and the </a:t>
            </a:r>
            <a:r>
              <a:rPr lang="en-US" dirty="0" err="1"/>
              <a:t>ComputeUB</a:t>
            </a:r>
            <a:r>
              <a:rPr lang="en-US" dirty="0"/>
              <a:t> method to remove unpromising vertices, so that we have tighter upper and lower bounds.</a:t>
            </a:r>
          </a:p>
          <a:p>
            <a:r>
              <a:rPr lang="en-US" dirty="0"/>
              <a:t>These two observations enable the alternative and iterative updating.</a:t>
            </a:r>
          </a:p>
          <a:p>
            <a:endParaRPr lang="en-US" dirty="0"/>
          </a:p>
          <a:p>
            <a:r>
              <a:rPr lang="en-US" dirty="0"/>
              <a:t>In contrast, an existing framework doesn’t have this kind of flexibility.</a:t>
            </a:r>
          </a:p>
          <a:p>
            <a:r>
              <a:rPr lang="en-US" dirty="0"/>
              <a:t>Since its reduction rules are only based on S, which will not be changed after the current function returns. </a:t>
            </a:r>
          </a:p>
          <a:p>
            <a:r>
              <a:rPr lang="en-US" dirty="0"/>
              <a:t>Hence, repeating it multiple times cannot result in the same improvement as </a:t>
            </a:r>
            <a:r>
              <a:rPr lang="en-US" dirty="0" err="1"/>
              <a:t>AltRB</a:t>
            </a:r>
            <a:r>
              <a:rPr lang="en-US" dirty="0"/>
              <a:t>. </a:t>
            </a:r>
          </a:p>
          <a:p>
            <a:r>
              <a:rPr lang="en-US" dirty="0"/>
              <a:t>In summary, the alternative strategy of </a:t>
            </a:r>
            <a:r>
              <a:rPr lang="en-US" dirty="0" err="1"/>
              <a:t>AltRB</a:t>
            </a:r>
            <a:r>
              <a:rPr lang="en-US" dirty="0"/>
              <a:t>, as well as the refined reduction rules, allows us to update P more frequently.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006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highlight</a:t>
            </a:r>
            <a:r>
              <a:rPr lang="zh-CN" altLang="en-US" dirty="0"/>
              <a:t> </a:t>
            </a:r>
            <a:r>
              <a:rPr lang="en-US" altLang="zh-CN" dirty="0"/>
              <a:t>”reduction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UB”</a:t>
            </a:r>
            <a:r>
              <a:rPr lang="zh-CN" altLang="en-US" dirty="0"/>
              <a:t> </a:t>
            </a:r>
            <a:r>
              <a:rPr lang="en-US" altLang="zh-CN" dirty="0"/>
              <a:t>directly,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feel</a:t>
            </a:r>
            <a:r>
              <a:rPr lang="zh-CN" altLang="en-US" dirty="0"/>
              <a:t> </a:t>
            </a:r>
            <a:r>
              <a:rPr lang="en-US" altLang="zh-CN" dirty="0"/>
              <a:t>confused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--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we showcase these two reduction rules without going through their implementation details.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However, we have two key observations.</a:t>
            </a:r>
          </a:p>
          <a:p>
            <a:r>
              <a:rPr lang="en-US" dirty="0"/>
              <a:t>1) These reduction rules rely on upper bounds and lower bounds of  the branch’s two partitions.</a:t>
            </a:r>
          </a:p>
          <a:p>
            <a:r>
              <a:rPr lang="en-US" dirty="0"/>
              <a:t>2) We use reduction rules and the </a:t>
            </a:r>
            <a:r>
              <a:rPr lang="en-US" dirty="0" err="1"/>
              <a:t>ComputeUB</a:t>
            </a:r>
            <a:r>
              <a:rPr lang="en-US" dirty="0"/>
              <a:t> method to remove unpromising vertices, so that we have tighter upper and lower bounds.</a:t>
            </a:r>
          </a:p>
          <a:p>
            <a:r>
              <a:rPr lang="en-US" dirty="0"/>
              <a:t>These two observations enable the alternative and iterative updating.</a:t>
            </a:r>
          </a:p>
          <a:p>
            <a:endParaRPr lang="en-US" dirty="0"/>
          </a:p>
          <a:p>
            <a:r>
              <a:rPr lang="en-US" dirty="0"/>
              <a:t>In contrast, an existing framework doesn’t have this kind of flexibility.</a:t>
            </a:r>
          </a:p>
          <a:p>
            <a:r>
              <a:rPr lang="en-US" dirty="0"/>
              <a:t>Since its reduction rules are only based on S, which will not be changed after the current function returns. </a:t>
            </a:r>
          </a:p>
          <a:p>
            <a:r>
              <a:rPr lang="en-US" dirty="0"/>
              <a:t>Hence, repeating it multiple times cannot result in the same improvement as </a:t>
            </a:r>
            <a:r>
              <a:rPr lang="en-US" dirty="0" err="1"/>
              <a:t>AltRB</a:t>
            </a:r>
            <a:r>
              <a:rPr lang="en-US" dirty="0"/>
              <a:t>. </a:t>
            </a:r>
          </a:p>
          <a:p>
            <a:r>
              <a:rPr lang="en-US" dirty="0"/>
              <a:t>In summary, the alternative strategy of </a:t>
            </a:r>
            <a:r>
              <a:rPr lang="en-US" dirty="0" err="1"/>
              <a:t>AltRB</a:t>
            </a:r>
            <a:r>
              <a:rPr lang="en-US" dirty="0"/>
              <a:t>, as well as the refined reduction rules, allows us to update P more frequently.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497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26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highlight</a:t>
            </a:r>
            <a:r>
              <a:rPr lang="zh-CN" altLang="en-US" dirty="0"/>
              <a:t> </a:t>
            </a:r>
            <a:r>
              <a:rPr lang="en-US" altLang="zh-CN" dirty="0"/>
              <a:t>”reduction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UB”</a:t>
            </a:r>
            <a:r>
              <a:rPr lang="zh-CN" altLang="en-US" dirty="0"/>
              <a:t> </a:t>
            </a:r>
            <a:r>
              <a:rPr lang="en-US" altLang="zh-CN" dirty="0"/>
              <a:t>directly,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feel</a:t>
            </a:r>
            <a:r>
              <a:rPr lang="zh-CN" altLang="en-US" dirty="0"/>
              <a:t> </a:t>
            </a:r>
            <a:r>
              <a:rPr lang="en-US" altLang="zh-CN" dirty="0"/>
              <a:t>confused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--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we showcase these two reduction rules without going through their implementation details.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However, we have two key observations.</a:t>
            </a:r>
          </a:p>
          <a:p>
            <a:r>
              <a:rPr lang="en-US" dirty="0"/>
              <a:t>1) These reduction rules rely on upper bounds and lower bounds of  the branch’s two partitions.</a:t>
            </a:r>
          </a:p>
          <a:p>
            <a:r>
              <a:rPr lang="en-US" dirty="0"/>
              <a:t>2) We use reduction rules and the </a:t>
            </a:r>
            <a:r>
              <a:rPr lang="en-US" dirty="0" err="1"/>
              <a:t>ComputeUB</a:t>
            </a:r>
            <a:r>
              <a:rPr lang="en-US" dirty="0"/>
              <a:t> method to remove unpromising vertices, so that we have tighter upper and lower bounds.</a:t>
            </a:r>
          </a:p>
          <a:p>
            <a:r>
              <a:rPr lang="en-US" dirty="0"/>
              <a:t>These two observations enable the alternative and iterative updating.</a:t>
            </a:r>
          </a:p>
          <a:p>
            <a:endParaRPr lang="en-US" dirty="0"/>
          </a:p>
          <a:p>
            <a:r>
              <a:rPr lang="en-US" dirty="0"/>
              <a:t>In contrast, an existing framework doesn’t have this kind of flexibility.</a:t>
            </a:r>
          </a:p>
          <a:p>
            <a:r>
              <a:rPr lang="en-US" dirty="0"/>
              <a:t>Since its reduction rules are only based on S, which will not be changed after the current function returns. </a:t>
            </a:r>
          </a:p>
          <a:p>
            <a:r>
              <a:rPr lang="en-US" dirty="0"/>
              <a:t>Hence, repeating it multiple times cannot result in the same improvement as </a:t>
            </a:r>
            <a:r>
              <a:rPr lang="en-US" dirty="0" err="1"/>
              <a:t>AltRB</a:t>
            </a:r>
            <a:r>
              <a:rPr lang="en-US" dirty="0"/>
              <a:t>. </a:t>
            </a:r>
          </a:p>
          <a:p>
            <a:r>
              <a:rPr lang="en-US" dirty="0"/>
              <a:t>In summary, the alternative strategy of </a:t>
            </a:r>
            <a:r>
              <a:rPr lang="en-US" dirty="0" err="1"/>
              <a:t>AltRB</a:t>
            </a:r>
            <a:r>
              <a:rPr lang="en-US" dirty="0"/>
              <a:t>, as well as the refined reduction rules, allows us to update P more frequently.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756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85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highlight</a:t>
            </a:r>
            <a:r>
              <a:rPr lang="zh-CN" altLang="en-US" dirty="0"/>
              <a:t> </a:t>
            </a:r>
            <a:r>
              <a:rPr lang="en-US" altLang="zh-CN" dirty="0"/>
              <a:t>”reduction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UB”</a:t>
            </a:r>
            <a:r>
              <a:rPr lang="zh-CN" altLang="en-US" dirty="0"/>
              <a:t> </a:t>
            </a:r>
            <a:r>
              <a:rPr lang="en-US" altLang="zh-CN" dirty="0"/>
              <a:t>directly,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feel</a:t>
            </a:r>
            <a:r>
              <a:rPr lang="zh-CN" altLang="en-US" dirty="0"/>
              <a:t> </a:t>
            </a:r>
            <a:r>
              <a:rPr lang="en-US" altLang="zh-CN" dirty="0"/>
              <a:t>confused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definition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--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we showcase these two reduction rules without going through their implementation details.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However, we have two key observations.</a:t>
            </a:r>
          </a:p>
          <a:p>
            <a:r>
              <a:rPr lang="en-US" dirty="0"/>
              <a:t>1) These reduction rules rely on upper bounds and lower bounds of  the branch’s two partitions.</a:t>
            </a:r>
          </a:p>
          <a:p>
            <a:r>
              <a:rPr lang="en-US" dirty="0"/>
              <a:t>2) We use reduction rules and the </a:t>
            </a:r>
            <a:r>
              <a:rPr lang="en-US" dirty="0" err="1"/>
              <a:t>ComputeUB</a:t>
            </a:r>
            <a:r>
              <a:rPr lang="en-US" dirty="0"/>
              <a:t> method to remove unpromising vertices, so that we have tighter upper and lower bounds.</a:t>
            </a:r>
          </a:p>
          <a:p>
            <a:r>
              <a:rPr lang="en-US" dirty="0"/>
              <a:t>These two observations enable the alternative and iterative updating.</a:t>
            </a:r>
          </a:p>
          <a:p>
            <a:endParaRPr lang="en-US" dirty="0"/>
          </a:p>
          <a:p>
            <a:r>
              <a:rPr lang="en-US" dirty="0"/>
              <a:t>In contrast, an existing framework doesn’t have this kind of flexibility.</a:t>
            </a:r>
          </a:p>
          <a:p>
            <a:r>
              <a:rPr lang="en-US" dirty="0"/>
              <a:t>Since its reduction rules are only based on S, which will not be changed after the current function returns. </a:t>
            </a:r>
          </a:p>
          <a:p>
            <a:r>
              <a:rPr lang="en-US" dirty="0"/>
              <a:t>Hence, repeating it multiple times cannot result in the same improvement as </a:t>
            </a:r>
            <a:r>
              <a:rPr lang="en-US" dirty="0" err="1"/>
              <a:t>AltRB</a:t>
            </a:r>
            <a:r>
              <a:rPr lang="en-US" dirty="0"/>
              <a:t>. </a:t>
            </a:r>
          </a:p>
          <a:p>
            <a:r>
              <a:rPr lang="en-US" dirty="0"/>
              <a:t>In summary, the alternative strategy of </a:t>
            </a:r>
            <a:r>
              <a:rPr lang="en-US" dirty="0" err="1"/>
              <a:t>AltRB</a:t>
            </a:r>
            <a:r>
              <a:rPr lang="en-US" dirty="0"/>
              <a:t>, as well as the refined reduction rules, allows us to update P more frequently.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231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5758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kPEX</a:t>
            </a:r>
            <a:r>
              <a:rPr lang="en-US" dirty="0"/>
              <a:t> outperforms all base- lines for all tested values of 𝑘 in the number of solved instances . For example, </a:t>
            </a:r>
            <a:r>
              <a:rPr lang="en-US" dirty="0" err="1"/>
              <a:t>kPEX</a:t>
            </a:r>
            <a:r>
              <a:rPr lang="en-US" dirty="0"/>
              <a:t> solves 12 instances more than the best baseline KPLEX for 𝑘 = 10 within 3600 seconds. </a:t>
            </a:r>
          </a:p>
          <a:p>
            <a:endParaRPr lang="en-US" dirty="0"/>
          </a:p>
          <a:p>
            <a:r>
              <a:rPr lang="en-US" dirty="0" err="1"/>
              <a:t>kPEX</a:t>
            </a:r>
            <a:r>
              <a:rPr lang="en-US" dirty="0"/>
              <a:t> is more stable than baselines when varying 𝑘. In contrast, there is an obvious drop in solved instances for </a:t>
            </a:r>
            <a:r>
              <a:rPr lang="en-US" dirty="0" err="1"/>
              <a:t>kPlexT</a:t>
            </a:r>
            <a:r>
              <a:rPr lang="en-US" dirty="0"/>
              <a:t> and </a:t>
            </a:r>
            <a:r>
              <a:rPr lang="en-US" dirty="0" err="1"/>
              <a:t>DiseMKP</a:t>
            </a:r>
            <a:r>
              <a:rPr lang="en-US" dirty="0"/>
              <a:t> as 𝑘 increases from 2 to 20.</a:t>
            </a:r>
          </a:p>
          <a:p>
            <a:endParaRPr lang="en-US" dirty="0"/>
          </a:p>
          <a:p>
            <a:r>
              <a:rPr lang="en-US" dirty="0" err="1"/>
              <a:t>kPEX</a:t>
            </a:r>
            <a:r>
              <a:rPr lang="en-US" dirty="0"/>
              <a:t> outperforms all baselines in runtime by achieving significant speedups on the majority graphs.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8556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7413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experiment</a:t>
            </a:r>
            <a:r>
              <a:rPr lang="zh-CN" altLang="en-US" dirty="0"/>
              <a:t> </a:t>
            </a:r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enough.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960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0567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explanation</a:t>
            </a:r>
            <a:r>
              <a:rPr lang="zh-CN" altLang="en-US" dirty="0"/>
              <a:t> </a:t>
            </a:r>
            <a:r>
              <a:rPr lang="en-US" altLang="zh-CN" dirty="0"/>
              <a:t>somehow</a:t>
            </a:r>
            <a:r>
              <a:rPr lang="zh-CN" altLang="en-US" dirty="0"/>
              <a:t> </a:t>
            </a:r>
            <a:r>
              <a:rPr lang="en-US" altLang="zh-CN" dirty="0"/>
              <a:t>makes</a:t>
            </a:r>
            <a:r>
              <a:rPr lang="zh-CN" altLang="en-US" dirty="0"/>
              <a:t> </a:t>
            </a:r>
            <a:r>
              <a:rPr lang="en-US" altLang="zh-CN" dirty="0"/>
              <a:t>sense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 err="1"/>
              <a:t>Akhlaque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(one</a:t>
            </a:r>
            <a:r>
              <a:rPr lang="zh-CN" altLang="en-US" dirty="0"/>
              <a:t> </a:t>
            </a:r>
            <a:r>
              <a:rPr lang="en-US" altLang="zh-CN" dirty="0"/>
              <a:t>degeneracy;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incrementally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vertices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G).</a:t>
            </a:r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r>
              <a:rPr lang="en-US" dirty="0"/>
              <a:t>Finally, the authors propose </a:t>
            </a:r>
            <a:r>
              <a:rPr lang="en-US" dirty="0" err="1"/>
              <a:t>KPHeuris</a:t>
            </a:r>
            <a:r>
              <a:rPr lang="en-US" dirty="0"/>
              <a:t> for better efficiency.</a:t>
            </a:r>
          </a:p>
          <a:p>
            <a:endParaRPr lang="en-US" dirty="0"/>
          </a:p>
          <a:p>
            <a:r>
              <a:rPr lang="en-US" dirty="0"/>
              <a:t>Existing heuristic processes, such as </a:t>
            </a:r>
            <a:r>
              <a:rPr lang="en-US" dirty="0" err="1"/>
              <a:t>kPlex</a:t>
            </a:r>
            <a:r>
              <a:rPr lang="en-US" dirty="0"/>
              <a:t>-Degen, compute a large 𝑘-plex by iteratively removing a vertex from the input graph 𝐺 </a:t>
            </a:r>
          </a:p>
          <a:p>
            <a:r>
              <a:rPr lang="en-US" dirty="0"/>
              <a:t>based on a certain ordering until the remaining graph becomes a 𝑘-plex.</a:t>
            </a:r>
          </a:p>
          <a:p>
            <a:endParaRPr lang="en-US" dirty="0"/>
          </a:p>
          <a:p>
            <a:r>
              <a:rPr lang="en-US" dirty="0" err="1"/>
              <a:t>KPHeuris</a:t>
            </a:r>
            <a:r>
              <a:rPr lang="en-US" dirty="0"/>
              <a:t> differs from this strategy.</a:t>
            </a:r>
          </a:p>
          <a:p>
            <a:r>
              <a:rPr lang="en-US" dirty="0"/>
              <a:t>It computes a large 𝑘-plex by iteratively including a vertex, which is more efficient since the size of the largest 𝑘-plex is usually much smaller than the size of the input graph.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6456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justify</a:t>
            </a:r>
            <a:r>
              <a:rPr lang="zh-CN" altLang="en-US" dirty="0"/>
              <a:t> </a:t>
            </a:r>
            <a:r>
              <a:rPr lang="en-US" altLang="zh-CN" dirty="0"/>
              <a:t>CF-CTCP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details.</a:t>
            </a:r>
          </a:p>
          <a:p>
            <a:r>
              <a:rPr lang="en-US" altLang="zh-CN" dirty="0"/>
              <a:t>“through”</a:t>
            </a:r>
            <a:r>
              <a:rPr lang="zh-CN" altLang="en-US" dirty="0"/>
              <a:t> </a:t>
            </a:r>
            <a:r>
              <a:rPr lang="en-US" altLang="zh-CN" dirty="0"/>
              <a:t>executes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r>
              <a:rPr lang="en-US" dirty="0"/>
              <a:t>In CTCP, The idea of refining the input graph 𝐺 is to remove vertices and edges that cannot appear in any 𝑘-plex larger than the current P.</a:t>
            </a:r>
          </a:p>
          <a:p>
            <a:endParaRPr lang="en-US" dirty="0"/>
          </a:p>
          <a:p>
            <a:r>
              <a:rPr lang="en-US" dirty="0"/>
              <a:t>To improve its efficiency, we propose core-pruning-first core-truss co-pruning (or CF-CTCP), which differs from CTCP in the way of conducting pruning at each round. </a:t>
            </a:r>
          </a:p>
          <a:p>
            <a:endParaRPr lang="en-US" dirty="0"/>
          </a:p>
          <a:p>
            <a:r>
              <a:rPr lang="en-US" dirty="0"/>
              <a:t>Specifically,</a:t>
            </a:r>
          </a:p>
          <a:p>
            <a:pPr marL="228600" indent="-228600">
              <a:buAutoNum type="arabicParenR"/>
            </a:pPr>
            <a:r>
              <a:rPr lang="en-US" dirty="0"/>
              <a:t>CTCP first removes all unpromising edges and then one unpromising vertex</a:t>
            </a:r>
          </a:p>
          <a:p>
            <a:pPr marL="228600" indent="-228600">
              <a:buAutoNum type="arabicParenR"/>
            </a:pPr>
            <a:r>
              <a:rPr lang="en-US" dirty="0"/>
              <a:t>CF-CTCP first removes all unpromising vertices and then removes one unpromising edge</a:t>
            </a:r>
          </a:p>
          <a:p>
            <a:endParaRPr lang="en-US" dirty="0"/>
          </a:p>
          <a:p>
            <a:r>
              <a:rPr lang="en-US" dirty="0"/>
              <a:t>The benefit for such a strategy is that unpromising vertices can be removed immediately via efficient core pruning.</a:t>
            </a:r>
          </a:p>
          <a:p>
            <a:r>
              <a:rPr lang="en-US" dirty="0"/>
              <a:t>Even</a:t>
            </a:r>
            <a:r>
              <a:rPr lang="zh-CN" altLang="en-US" dirty="0"/>
              <a:t> </a:t>
            </a:r>
            <a:r>
              <a:rPr lang="en-US" altLang="zh-CN" dirty="0"/>
              <a:t>though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produce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result,</a:t>
            </a:r>
            <a:r>
              <a:rPr lang="zh-CN" altLang="en-US" dirty="0"/>
              <a:t> </a:t>
            </a:r>
            <a:r>
              <a:rPr lang="en-US" altLang="zh-CN" dirty="0"/>
              <a:t>CF-CTCP</a:t>
            </a:r>
            <a:r>
              <a:rPr lang="zh-CN" altLang="en-US" dirty="0"/>
              <a:t> </a:t>
            </a:r>
            <a:r>
              <a:rPr lang="en-US" altLang="zh-CN" dirty="0"/>
              <a:t>requires</a:t>
            </a:r>
            <a:r>
              <a:rPr lang="zh-CN" altLang="en-US" dirty="0"/>
              <a:t> </a:t>
            </a: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computation</a:t>
            </a:r>
            <a:r>
              <a:rPr lang="zh-CN" altLang="en-US" dirty="0"/>
              <a:t> </a:t>
            </a:r>
            <a:r>
              <a:rPr lang="en-US" altLang="zh-CN" dirty="0"/>
              <a:t>since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reduces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candidate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efficiently.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9553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kPEX</a:t>
            </a:r>
            <a:r>
              <a:rPr lang="en-US" dirty="0"/>
              <a:t> outperforms all base- lines for all tested values of 𝑘 in the number of solved instances . For example, </a:t>
            </a:r>
            <a:r>
              <a:rPr lang="en-US" dirty="0" err="1"/>
              <a:t>kPEX</a:t>
            </a:r>
            <a:r>
              <a:rPr lang="en-US" dirty="0"/>
              <a:t> solves 12 instances more than the best baseline KPLEX for 𝑘 = 10 within 3600 seconds. </a:t>
            </a:r>
          </a:p>
          <a:p>
            <a:endParaRPr lang="en-US" dirty="0"/>
          </a:p>
          <a:p>
            <a:r>
              <a:rPr lang="en-US" dirty="0" err="1"/>
              <a:t>kPEX</a:t>
            </a:r>
            <a:r>
              <a:rPr lang="en-US" dirty="0"/>
              <a:t> is more stable than baselines when varying 𝑘. In contrast, there is an obvious drop in solved instances for </a:t>
            </a:r>
            <a:r>
              <a:rPr lang="en-US" dirty="0" err="1"/>
              <a:t>kPlexT</a:t>
            </a:r>
            <a:r>
              <a:rPr lang="en-US" dirty="0"/>
              <a:t> and </a:t>
            </a:r>
            <a:r>
              <a:rPr lang="en-US" dirty="0" err="1"/>
              <a:t>DiseMKP</a:t>
            </a:r>
            <a:r>
              <a:rPr lang="en-US" dirty="0"/>
              <a:t> as 𝑘 increases from 2 to 20.</a:t>
            </a:r>
          </a:p>
          <a:p>
            <a:endParaRPr lang="en-US" dirty="0"/>
          </a:p>
          <a:p>
            <a:r>
              <a:rPr lang="en-US" dirty="0" err="1"/>
              <a:t>kPEX</a:t>
            </a:r>
            <a:r>
              <a:rPr lang="en-US" dirty="0"/>
              <a:t> outperforms all baselines in runtime by achieving significant speedups on the majority graphs.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51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problem we wis to explore is maximum k-plex search. </a:t>
            </a:r>
          </a:p>
          <a:p>
            <a:r>
              <a:rPr lang="en-US" dirty="0"/>
              <a:t>Here we provide its definition without talking too many details.</a:t>
            </a:r>
          </a:p>
          <a:p>
            <a:r>
              <a:rPr lang="en-US" dirty="0"/>
              <a:t>Then we jump to the constraints of existing frameworks.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514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</a:t>
            </a:r>
            <a:r>
              <a:rPr lang="en-US" altLang="zh-CN" dirty="0" err="1"/>
              <a:t>kh</a:t>
            </a:r>
            <a:r>
              <a:rPr lang="en-US" dirty="0" err="1"/>
              <a:t>laque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ask</a:t>
            </a:r>
            <a:r>
              <a:rPr lang="zh-CN" altLang="en-US" dirty="0"/>
              <a:t> </a:t>
            </a:r>
            <a:r>
              <a:rPr lang="en-US" altLang="zh-CN" dirty="0"/>
              <a:t>“how</a:t>
            </a:r>
            <a:r>
              <a:rPr lang="zh-CN" altLang="en-US" dirty="0"/>
              <a:t> </a:t>
            </a:r>
            <a:r>
              <a:rPr lang="en-US" altLang="zh-CN" dirty="0"/>
              <a:t>benefit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other”</a:t>
            </a:r>
            <a:endParaRPr lang="en-US" dirty="0"/>
          </a:p>
          <a:p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Prof.</a:t>
            </a:r>
            <a:r>
              <a:rPr lang="zh-CN" altLang="en-US" dirty="0"/>
              <a:t> </a:t>
            </a:r>
            <a:r>
              <a:rPr lang="en-US" altLang="zh-CN" dirty="0"/>
              <a:t>Yan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Akhlaque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  <a:r>
              <a:rPr lang="zh-CN" altLang="en-US" dirty="0"/>
              <a:t> </a:t>
            </a:r>
            <a:r>
              <a:rPr lang="en-US" altLang="zh-CN" dirty="0"/>
              <a:t>thoroughly,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cannot</a:t>
            </a:r>
            <a:r>
              <a:rPr lang="zh-CN" altLang="en-US" dirty="0"/>
              <a:t> </a:t>
            </a:r>
            <a:r>
              <a:rPr lang="en-US" altLang="zh-CN" dirty="0"/>
              <a:t>assume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share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context</a:t>
            </a:r>
          </a:p>
          <a:p>
            <a:r>
              <a:rPr lang="en-US" altLang="zh-CN" dirty="0"/>
              <a:t>Maybe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illustrate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constraint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sequential</a:t>
            </a:r>
            <a:r>
              <a:rPr lang="zh-CN" altLang="en-US" dirty="0"/>
              <a:t> </a:t>
            </a:r>
            <a:r>
              <a:rPr lang="en-US" altLang="zh-CN" dirty="0"/>
              <a:t>strategy</a:t>
            </a:r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r>
              <a:rPr lang="en-US" dirty="0"/>
              <a:t>Existing frameworks will consume an input graph G and returns P, the maximum k-plex of G.</a:t>
            </a:r>
          </a:p>
          <a:p>
            <a:endParaRPr lang="en-US" dirty="0"/>
          </a:p>
          <a:p>
            <a:r>
              <a:rPr lang="en-US" dirty="0"/>
              <a:t>First, we will do some preprocessing.</a:t>
            </a:r>
          </a:p>
          <a:p>
            <a:pPr marL="228600" indent="-228600">
              <a:buAutoNum type="arabicParenR"/>
            </a:pPr>
            <a:r>
              <a:rPr lang="en-US" dirty="0"/>
              <a:t>P is initialized as a relatively large k-plex from G.</a:t>
            </a:r>
          </a:p>
          <a:p>
            <a:pPr marL="228600" indent="-228600">
              <a:buAutoNum type="arabicParenR"/>
            </a:pPr>
            <a:r>
              <a:rPr lang="en-US" dirty="0"/>
              <a:t>In addition, unpromising vertices and edges will be removed from G through CTCP, core-truss co-pruning.</a:t>
            </a:r>
          </a:p>
          <a:p>
            <a:endParaRPr lang="en-US" dirty="0"/>
          </a:p>
          <a:p>
            <a:r>
              <a:rPr lang="en-US" dirty="0"/>
              <a:t>Afterwards, we will pop vertices from G and iteratively update P.</a:t>
            </a:r>
          </a:p>
          <a:p>
            <a:r>
              <a:rPr lang="en-US" dirty="0"/>
              <a:t>In each step, we will create a branch (S, C). S is a k-plex and C is a candidate set.</a:t>
            </a:r>
          </a:p>
          <a:p>
            <a:r>
              <a:rPr lang="en-US" dirty="0"/>
              <a:t>We invoke the branch-and-bound method to incrementally insert vertices from C into S</a:t>
            </a:r>
          </a:p>
          <a:p>
            <a:r>
              <a:rPr lang="en-US" dirty="0"/>
              <a:t>If S is larger than P, P will be replaced with 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this branch-and-bound method, there are two procedures that are executed sequentially:</a:t>
            </a:r>
          </a:p>
          <a:p>
            <a:pPr marL="228600" indent="-228600">
              <a:buAutoNum type="arabicParenR"/>
            </a:pPr>
            <a:r>
              <a:rPr lang="en-US" dirty="0"/>
              <a:t>the reduction process that remove unpromising vertices from the candidate set C; these removed vertices cannot appear in a 𝑘 -plex larger than |P|</a:t>
            </a:r>
          </a:p>
          <a:p>
            <a:r>
              <a:rPr lang="en-US" dirty="0"/>
              <a:t>2) the bounding process will update P if we find a better candidate.</a:t>
            </a:r>
          </a:p>
          <a:p>
            <a:endParaRPr lang="en-US" dirty="0"/>
          </a:p>
          <a:p>
            <a:r>
              <a:rPr lang="en-US" dirty="0"/>
              <a:t>However, existing frameworks have some constraints. </a:t>
            </a:r>
          </a:p>
          <a:p>
            <a:r>
              <a:rPr lang="en-US" dirty="0"/>
              <a:t>Specifically, …</a:t>
            </a:r>
          </a:p>
          <a:p>
            <a:r>
              <a:rPr lang="en-US" dirty="0"/>
              <a:t>To solve this problem,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559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920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shown in the slide, the new framework follows the same pattern as existing ones.</a:t>
            </a:r>
          </a:p>
          <a:p>
            <a:endParaRPr lang="en-US" dirty="0"/>
          </a:p>
          <a:p>
            <a:r>
              <a:rPr lang="en-US" dirty="0"/>
              <a:t>The main difference is that we invoke </a:t>
            </a:r>
            <a:r>
              <a:rPr lang="en-US" dirty="0" err="1"/>
              <a:t>BRB_Rec</a:t>
            </a:r>
            <a:r>
              <a:rPr lang="en-US" dirty="0"/>
              <a:t>, a method that allows the reduction process and the bounding process to benefit from each other.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364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understand</a:t>
            </a:r>
            <a:r>
              <a:rPr lang="zh-CN" altLang="en-US" dirty="0"/>
              <a:t> </a:t>
            </a:r>
            <a:r>
              <a:rPr lang="en-US" altLang="zh-CN" dirty="0"/>
              <a:t>“bounding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reduction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r>
              <a:rPr lang="en-US" altLang="zh-CN" dirty="0"/>
              <a:t>benefit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other”</a:t>
            </a:r>
            <a:r>
              <a:rPr lang="zh-CN" altLang="en-US" dirty="0"/>
              <a:t> </a:t>
            </a:r>
            <a:r>
              <a:rPr lang="en-US" altLang="zh-CN" dirty="0"/>
              <a:t>before</a:t>
            </a:r>
            <a:r>
              <a:rPr lang="zh-CN" altLang="en-US" dirty="0"/>
              <a:t> </a:t>
            </a:r>
            <a:r>
              <a:rPr lang="en-US" altLang="zh-CN" dirty="0"/>
              <a:t>know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reduction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endParaRPr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audience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fall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details,</a:t>
            </a:r>
            <a:r>
              <a:rPr lang="zh-CN" altLang="en-US" dirty="0"/>
              <a:t> </a:t>
            </a: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partition.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This paper proposes </a:t>
            </a:r>
            <a:r>
              <a:rPr lang="en-US" dirty="0" err="1"/>
              <a:t>AltRB</a:t>
            </a:r>
            <a:r>
              <a:rPr lang="en-US" dirty="0"/>
              <a:t>, alternated reduction-and-bound, which differs from existing frameworks mainly in the way of conducting the reduction and bounding. </a:t>
            </a:r>
          </a:p>
          <a:p>
            <a:endParaRPr lang="en-US" dirty="0"/>
          </a:p>
          <a:p>
            <a:r>
              <a:rPr lang="en-US" dirty="0"/>
              <a:t>Specifically, both S and C will be partitioned into two parts; 𝑆 into 𝑆𝐿 and 𝑆𝑅; 𝐶 into 𝐶𝐿 and 𝐶𝑅.</a:t>
            </a:r>
          </a:p>
          <a:p>
            <a:endParaRPr lang="en-US" dirty="0"/>
          </a:p>
          <a:p>
            <a:r>
              <a:rPr lang="en-US" dirty="0"/>
              <a:t>Afterwards, </a:t>
            </a:r>
            <a:r>
              <a:rPr lang="en-US" dirty="0" err="1"/>
              <a:t>AltRB</a:t>
            </a:r>
            <a:r>
              <a:rPr lang="en-US" dirty="0"/>
              <a:t> will alternatively and iteratively conducts the reduction process and the bounding process at each part of a branch </a:t>
            </a:r>
          </a:p>
          <a:p>
            <a:r>
              <a:rPr lang="en-US" dirty="0"/>
              <a:t>For example, bounding on 𝑆𝐿 and 𝐶𝐿, then reduction on 𝑆𝑅 and 𝐶𝑅, bounding on 𝑆𝑅 ∪𝐶𝑅, reduction on 𝑆𝐿 ∪ 𝐶𝐿 , and so on.</a:t>
            </a:r>
          </a:p>
          <a:p>
            <a:endParaRPr lang="en-US" dirty="0"/>
          </a:p>
          <a:p>
            <a:r>
              <a:rPr lang="en-US" dirty="0"/>
              <a:t>The function returns C*, a refined candidate set after removing unpromising vertices, </a:t>
            </a:r>
          </a:p>
          <a:p>
            <a:r>
              <a:rPr lang="en-US" dirty="0"/>
              <a:t>And UB, an upper bound of the size of k-</a:t>
            </a:r>
            <a:r>
              <a:rPr lang="en-US" dirty="0" err="1"/>
              <a:t>plexs</a:t>
            </a:r>
            <a:r>
              <a:rPr lang="en-US" dirty="0"/>
              <a:t> constructed from the current branch.</a:t>
            </a:r>
          </a:p>
          <a:p>
            <a:endParaRPr lang="en-US" dirty="0"/>
          </a:p>
          <a:p>
            <a:r>
              <a:rPr lang="en-US" dirty="0"/>
              <a:t>With novel reduction rules, the bounding process and the reduction process could mutually benefit from each other</a:t>
            </a:r>
          </a:p>
          <a:p>
            <a:r>
              <a:rPr lang="en-US" dirty="0"/>
              <a:t>So that we can achieve better runtime efficiency.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892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614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misleading,</a:t>
            </a:r>
            <a:r>
              <a:rPr lang="zh-CN" altLang="en-US" dirty="0"/>
              <a:t> </a:t>
            </a:r>
            <a:r>
              <a:rPr lang="en-US" altLang="zh-CN" dirty="0"/>
              <a:t>LB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  <a:r>
              <a:rPr lang="zh-CN" altLang="en-US" dirty="0"/>
              <a:t> </a:t>
            </a:r>
            <a:r>
              <a:rPr lang="en-US" altLang="zh-CN" dirty="0"/>
              <a:t>4.1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illustration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zh-CN" altLang="en-US" dirty="0"/>
              <a:t> </a:t>
            </a:r>
            <a:r>
              <a:rPr lang="en-US" altLang="zh-CN" dirty="0"/>
              <a:t>SL,</a:t>
            </a:r>
            <a:r>
              <a:rPr lang="zh-CN" altLang="en-US" dirty="0"/>
              <a:t> </a:t>
            </a:r>
            <a:r>
              <a:rPr lang="en-US" altLang="zh-CN" dirty="0"/>
              <a:t>CL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UB</a:t>
            </a:r>
            <a:r>
              <a:rPr lang="zh-CN" altLang="en-US" dirty="0"/>
              <a:t> </a:t>
            </a:r>
            <a:r>
              <a:rPr lang="en-US" altLang="zh-CN" dirty="0"/>
              <a:t>!=</a:t>
            </a:r>
            <a:r>
              <a:rPr lang="zh-CN" altLang="en-US" dirty="0"/>
              <a:t> </a:t>
            </a:r>
            <a:r>
              <a:rPr lang="en-US" altLang="zh-CN" dirty="0" err="1"/>
              <a:t>computeUB</a:t>
            </a:r>
            <a:r>
              <a:rPr lang="en-US" altLang="zh-CN" dirty="0"/>
              <a:t>(S,C)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fixed</a:t>
            </a:r>
            <a:r>
              <a:rPr lang="zh-CN" altLang="en-US" dirty="0"/>
              <a:t> </a:t>
            </a:r>
            <a:r>
              <a:rPr lang="en-US" altLang="zh-CN" dirty="0"/>
              <a:t>point?</a:t>
            </a:r>
            <a:endParaRPr lang="en-US" dirty="0"/>
          </a:p>
          <a:p>
            <a:r>
              <a:rPr lang="en-US" altLang="zh-CN" dirty="0"/>
              <a:t>---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next topic is about the upper bound and lower bound of different partitions.</a:t>
            </a:r>
          </a:p>
          <a:p>
            <a:endParaRPr lang="en-US" dirty="0"/>
          </a:p>
          <a:p>
            <a:r>
              <a:rPr lang="en-US" dirty="0"/>
              <a:t>1) For the upper bound, </a:t>
            </a:r>
            <a:r>
              <a:rPr lang="en-US" dirty="0" err="1"/>
              <a:t>ComputeUB</a:t>
            </a:r>
            <a:r>
              <a:rPr lang="en-US" dirty="0"/>
              <a:t> is an existing upper bound computation technique proposed by a paper in 2023.</a:t>
            </a:r>
          </a:p>
          <a:p>
            <a:r>
              <a:rPr lang="en-US" dirty="0"/>
              <a:t>(“A Refined Upper Bound and </a:t>
            </a:r>
            <a:r>
              <a:rPr lang="en-US" dirty="0" err="1"/>
              <a:t>Inprocessing</a:t>
            </a:r>
            <a:r>
              <a:rPr lang="en-US" dirty="0"/>
              <a:t> for the Maximum 𝑘-Plex Problem.” )</a:t>
            </a:r>
          </a:p>
          <a:p>
            <a:endParaRPr lang="en-US" dirty="0"/>
          </a:p>
          <a:p>
            <a:r>
              <a:rPr lang="en-US" dirty="0"/>
              <a:t>Here we will not talk about it details since it is not part of the current framework.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For the lower bound, Assume H is a k-plex from the current branch such that H is larger than P.</a:t>
            </a:r>
          </a:p>
          <a:p>
            <a:r>
              <a:rPr lang="en-US" dirty="0"/>
              <a:t>lemma 4.1 indicate the relation between the lower bound of one partition of the branch</a:t>
            </a:r>
          </a:p>
          <a:p>
            <a:r>
              <a:rPr lang="en-US" dirty="0"/>
              <a:t>with the upper bound of another, which allows us to define the lower bounds in equation (5) and (6).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F898-FC50-A148-87A5-5401A5CCE9A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391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92046-867D-CA21-BFF3-FEFAC0A29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3BAFC4-9475-A510-E392-2686BD9292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FBD19-7A53-A0DC-7D7F-2E4A452B4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37BD0-87C3-4BAD-DFD2-F57B3EAE6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CECF7-0C4A-18B0-C93C-362865C14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96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B6888-835E-E4BB-13D5-4A8209187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51D7FE-708F-EEA4-EB55-1502AE77F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5569F-B7F3-4A0B-1A37-97A55F4DF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375AC-9692-4F88-2252-9D705A183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5B4FC-C77A-9C32-4A67-32200B871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603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C386E4-0F98-F959-BC2E-D428BED722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1EF1C0-67B2-3289-D6B1-5E04F7C16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B4DC9-A496-1B2D-3AB7-2C851CAE5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AEF1C-4B2F-E9A9-BBE1-FB7158F6D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71FA8-3F12-6D52-D24B-1667F41EA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55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B5A16-C854-C20F-6E47-763107CE9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0DF48-E56E-CBA8-74F1-CDCC3F8ED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25ED3-DF6A-5707-A87D-E431D7AC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6AB18-511A-AA6E-1FF6-82498A4B2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92013-5459-8CB7-386E-F1960A373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164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C325A-0CC4-C182-0E3A-034B620BE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A5283-2C09-28CC-1CA3-75CEA143C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3AC7C-7B9B-18A7-E689-63B5E8DCC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DE266-702D-816D-A2C8-DE9D9550A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0F83B-4AF7-2758-9657-838328BEB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794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8A01D-3F76-E37F-8B72-066D6EC22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15193-E6BF-157F-D422-956F2C8E1A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07F546-FABA-F4C8-F523-14AA6EE09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DD163-59AF-C981-ADAC-B93114C69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8937E-742A-FCFF-7B3F-312E2DDCF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50E779-3EAA-57A4-AB3D-25BDC97F7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305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96E9D-2214-0324-193F-FEEFFD674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AB16C-AB7A-C38E-D7F2-6D0503737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C8A242-9175-F921-2CB7-E38A17A41B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367806-942D-BC48-DF57-A1AB1F2AA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76DC94-FD0D-6981-DB4D-CBCE48326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3A6A26-C0AB-3169-2927-ACDA47481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F5AA3B-04FE-BE6B-2545-D6D06E83F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A5DAD5-5066-26EC-78F6-63E404311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046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BFDD3-1B55-251C-C406-2E26F4BBD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7CC369-0B01-C12A-F53B-8EE935693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D43221-98D0-F700-3DD9-92A28418B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6293E-EB2E-C3C8-C27D-7EBF76433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795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7CCA0C-DF90-9819-2164-4CB737EEE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7F9E6B-0CD9-D6AE-E832-B47C1645B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C92A45-6E09-4E2D-190A-A5A447428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253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7F171-8DB6-A436-9C82-4AB10C7C4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28622-E41B-9D9E-18A9-95682EAAE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7362E-6C49-5E7A-F65D-323867AC1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6AF60-70DE-1BBC-D233-D16A31E82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7884D-AC92-0C75-3626-316FFE78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2839FD-A2CB-BF20-2F09-36C617F44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709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38987-4FE8-BAD1-1703-723FCA96A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685F71-6A78-0075-7415-CADE913782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103FC-4B97-114B-9779-4A269DE10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ED5AF-F84B-DAA1-A4EE-9D016F169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23B30C-6459-DDB2-CDC1-9CEA91549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440725-24F5-2176-333C-1642071B6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569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B20795-5833-3ED0-E499-8CBDA36B4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FCA75-4511-C179-2CC3-2E17029E59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CB3D4-F657-4699-94BE-578A7C815A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C833EE-BC52-4040-85CF-06FFB09072BF}" type="datetimeFigureOut">
              <a:rPr lang="en-US" smtClean="0"/>
              <a:t>7/6/25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DDF8B-BE74-1893-9FB9-9571921E35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78437-DEB9-42C1-27A8-BDB6DC2A68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51C12B-7F79-3B41-AA46-4AB6A59FB3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16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orbel" panose="020B05030202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5.emf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5.em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Relationship Id="rId9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5.emf"/><Relationship Id="rId7" Type="http://schemas.openxmlformats.org/officeDocument/2006/relationships/image" Target="../media/image2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10" Type="http://schemas.openxmlformats.org/officeDocument/2006/relationships/image" Target="../media/image25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5.emf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5.emf"/><Relationship Id="rId7" Type="http://schemas.openxmlformats.org/officeDocument/2006/relationships/image" Target="../media/image34.emf"/><Relationship Id="rId12" Type="http://schemas.openxmlformats.org/officeDocument/2006/relationships/image" Target="../media/image3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emf"/><Relationship Id="rId11" Type="http://schemas.openxmlformats.org/officeDocument/2006/relationships/image" Target="../media/image38.emf"/><Relationship Id="rId5" Type="http://schemas.openxmlformats.org/officeDocument/2006/relationships/image" Target="../media/image32.emf"/><Relationship Id="rId10" Type="http://schemas.openxmlformats.org/officeDocument/2006/relationships/image" Target="../media/image37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5.emf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5" Type="http://schemas.openxmlformats.org/officeDocument/2006/relationships/image" Target="../media/image41.emf"/><Relationship Id="rId10" Type="http://schemas.openxmlformats.org/officeDocument/2006/relationships/image" Target="../media/image43.emf"/><Relationship Id="rId4" Type="http://schemas.openxmlformats.org/officeDocument/2006/relationships/image" Target="../media/image40.emf"/><Relationship Id="rId9" Type="http://schemas.openxmlformats.org/officeDocument/2006/relationships/image" Target="../media/image4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image" Target="../media/image5.emf"/><Relationship Id="rId7" Type="http://schemas.openxmlformats.org/officeDocument/2006/relationships/image" Target="../media/image4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11" Type="http://schemas.openxmlformats.org/officeDocument/2006/relationships/image" Target="../media/image58.png"/><Relationship Id="rId5" Type="http://schemas.openxmlformats.org/officeDocument/2006/relationships/image" Target="../media/image45.emf"/><Relationship Id="rId10" Type="http://schemas.openxmlformats.org/officeDocument/2006/relationships/image" Target="../media/image50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280" y="1468120"/>
            <a:ext cx="11521440" cy="39217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Maximum 𝑘-Plex Search: </a:t>
            </a:r>
            <a:br>
              <a:rPr lang="en-US" sz="4000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An Alternated Reduction-and-Bound Method</a:t>
            </a:r>
            <a:br>
              <a:rPr lang="en-US" sz="40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US" sz="40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1800" dirty="0" err="1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Shuohao</a:t>
            </a:r>
            <a: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Gao, </a:t>
            </a:r>
            <a:r>
              <a:rPr lang="en-US" sz="1800" dirty="0" err="1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Kaiqiang</a:t>
            </a:r>
            <a: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Liu, </a:t>
            </a:r>
            <a:r>
              <a:rPr lang="en-US" sz="1800" dirty="0" err="1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Shengxin</a:t>
            </a:r>
            <a: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Liu, Cheng Long</a:t>
            </a:r>
            <a:b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Proceedings of the VLDB Endowment (PVLDB) 2025</a:t>
            </a:r>
          </a:p>
        </p:txBody>
      </p:sp>
    </p:spTree>
    <p:extLst>
      <p:ext uri="{BB962C8B-B14F-4D97-AF65-F5344CB8AC3E}">
        <p14:creationId xmlns:p14="http://schemas.microsoft.com/office/powerpoint/2010/main" val="20589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Upper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Bounds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0439F1B-47E9-A70C-538B-F91BF83A7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5" r="40455" b="64888"/>
          <a:stretch/>
        </p:blipFill>
        <p:spPr>
          <a:xfrm>
            <a:off x="4131398" y="3211627"/>
            <a:ext cx="3928691" cy="318620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2A4CFFF-2FE3-B14A-3750-2940DA1F2E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43" t="35535" r="60233" b="61296"/>
          <a:stretch/>
        </p:blipFill>
        <p:spPr>
          <a:xfrm>
            <a:off x="8060090" y="3019933"/>
            <a:ext cx="3843487" cy="56458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08CD2BF-554C-D15D-7942-F8033A54A6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43" t="39001" r="60233" b="57986"/>
          <a:stretch/>
        </p:blipFill>
        <p:spPr>
          <a:xfrm>
            <a:off x="8060089" y="3775194"/>
            <a:ext cx="3843487" cy="53664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357B986-C13E-26C0-8892-8E6C258313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082545B-4333-72C1-D698-E927EBBD15F2}"/>
              </a:ext>
            </a:extLst>
          </p:cNvPr>
          <p:cNvSpPr/>
          <p:nvPr/>
        </p:nvSpPr>
        <p:spPr>
          <a:xfrm>
            <a:off x="758305" y="3876725"/>
            <a:ext cx="1583452" cy="19347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D550DAB-2A78-DD80-9818-C290103373B0}"/>
                  </a:ext>
                </a:extLst>
              </p:cNvPr>
              <p:cNvSpPr txBox="1"/>
              <p:nvPr/>
            </p:nvSpPr>
            <p:spPr>
              <a:xfrm>
                <a:off x="8017486" y="1300148"/>
                <a:ext cx="3928691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US" altLang="zh-CN" sz="2000" b="1" dirty="0"/>
                  <a:t>Upper Bound </a:t>
                </a:r>
                <a14:m>
                  <m:oMath xmlns:m="http://schemas.openxmlformats.org/officeDocument/2006/math">
                    <m:r>
                      <a:rPr lang="en-US" altLang="zh-CN" sz="2000" b="1" i="1">
                        <a:latin typeface="Cambria Math" panose="02040503050406030204" pitchFamily="18" charset="0"/>
                      </a:rPr>
                      <m:t>𝑼</m:t>
                    </m:r>
                    <m:sSub>
                      <m:sSubPr>
                        <m:ctrlPr>
                          <a:rPr lang="en-US" altLang="zh-CN" sz="2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  <m:sub>
                        <m:r>
                          <a:rPr lang="en-US" altLang="zh-CN" sz="2000" b="1" i="1"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r>
                  <a:rPr lang="en-US" altLang="zh-CN" sz="2000" b="1" dirty="0"/>
                  <a:t> :</a:t>
                </a:r>
                <a:r>
                  <a:rPr lang="zh-CN" altLang="en-US" sz="2000" b="1" dirty="0"/>
                  <a:t> </a:t>
                </a:r>
                <a:endParaRPr lang="en-US" altLang="zh-CN" sz="2000" b="1" dirty="0"/>
              </a:p>
              <a:p>
                <a:pPr marL="0" indent="0">
                  <a:buNone/>
                </a:pPr>
                <a:r>
                  <a:rPr lang="en-US" altLang="zh-CN" sz="1800" dirty="0"/>
                  <a:t>we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can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insert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at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most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>
                        <a:latin typeface="Cambria Math" panose="02040503050406030204" pitchFamily="18" charset="0"/>
                      </a:rPr>
                      <m:t>𝑈</m:t>
                    </m:r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zh-CN" altLang="en-US" sz="1800" dirty="0"/>
                  <a:t> </a:t>
                </a:r>
                <a:r>
                  <a:rPr lang="en-US" altLang="zh-CN" sz="1800" dirty="0"/>
                  <a:t>vertices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from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zh-CN" altLang="en-US" sz="1800" dirty="0"/>
                  <a:t> </a:t>
                </a:r>
                <a:r>
                  <a:rPr lang="en-US" altLang="zh-CN" sz="1800" dirty="0"/>
                  <a:t>into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zh-CN" altLang="en-US" sz="1800" dirty="0"/>
                  <a:t> </a:t>
                </a:r>
                <a:endParaRPr lang="en-US" sz="1800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D550DAB-2A78-DD80-9818-C290103373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7486" y="1300148"/>
                <a:ext cx="3928691" cy="954107"/>
              </a:xfrm>
              <a:prstGeom prst="rect">
                <a:avLst/>
              </a:prstGeom>
              <a:blipFill>
                <a:blip r:embed="rId6"/>
                <a:stretch>
                  <a:fillRect l="-1613" t="-2632"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3645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Lower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Bounds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6EBD6B-148A-C886-05EB-08705657B9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67313DD-DD9A-5F4C-8F4C-EBB47300BA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74" t="1726" r="50000" b="75672"/>
          <a:stretch/>
        </p:blipFill>
        <p:spPr>
          <a:xfrm>
            <a:off x="4173967" y="1441525"/>
            <a:ext cx="3195429" cy="19874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84366D9-372F-65D9-C767-D157D18227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74" t="24900" r="50000" b="70844"/>
          <a:stretch/>
        </p:blipFill>
        <p:spPr>
          <a:xfrm>
            <a:off x="4173963" y="4729323"/>
            <a:ext cx="3195429" cy="3742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D49090E-531A-C16A-5014-CF38F765FF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74" t="29156" r="50000" b="66588"/>
          <a:stretch/>
        </p:blipFill>
        <p:spPr>
          <a:xfrm>
            <a:off x="4173965" y="5207537"/>
            <a:ext cx="3195429" cy="374263"/>
          </a:xfrm>
          <a:prstGeom prst="rect">
            <a:avLst/>
          </a:prstGeom>
        </p:spPr>
      </p:pic>
      <p:sp>
        <p:nvSpPr>
          <p:cNvPr id="23" name="Right Arrow 22">
            <a:extLst>
              <a:ext uri="{FF2B5EF4-FFF2-40B4-BE49-F238E27FC236}">
                <a16:creationId xmlns:a16="http://schemas.microsoft.com/office/drawing/2014/main" id="{F0855CB3-4E5A-6542-0F09-D64229913577}"/>
              </a:ext>
            </a:extLst>
          </p:cNvPr>
          <p:cNvSpPr/>
          <p:nvPr/>
        </p:nvSpPr>
        <p:spPr>
          <a:xfrm rot="5400000">
            <a:off x="5173808" y="3907530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45E8C0A-0313-9AC0-AFEB-FAE30E9FD83B}"/>
                  </a:ext>
                </a:extLst>
              </p:cNvPr>
              <p:cNvSpPr txBox="1"/>
              <p:nvPr/>
            </p:nvSpPr>
            <p:spPr>
              <a:xfrm>
                <a:off x="8036366" y="4366900"/>
                <a:ext cx="266707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+1−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45E8C0A-0313-9AC0-AFEB-FAE30E9FD8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6366" y="4366900"/>
                <a:ext cx="2667077" cy="276999"/>
              </a:xfrm>
              <a:prstGeom prst="rect">
                <a:avLst/>
              </a:prstGeom>
              <a:blipFill>
                <a:blip r:embed="rId7"/>
                <a:stretch>
                  <a:fillRect l="-1422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A25BA4F-1545-D073-7E61-A2F5375235BD}"/>
                  </a:ext>
                </a:extLst>
              </p:cNvPr>
              <p:cNvSpPr txBox="1"/>
              <p:nvPr/>
            </p:nvSpPr>
            <p:spPr>
              <a:xfrm>
                <a:off x="8001485" y="4965086"/>
                <a:ext cx="273683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+1−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A25BA4F-1545-D073-7E61-A2F5375235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1485" y="4965086"/>
                <a:ext cx="2736838" cy="276999"/>
              </a:xfrm>
              <a:prstGeom prst="rect">
                <a:avLst/>
              </a:prstGeom>
              <a:blipFill>
                <a:blip r:embed="rId8"/>
                <a:stretch>
                  <a:fillRect l="-463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5E4080D-C3FB-EDA3-A51F-9DE76EAA6024}"/>
                  </a:ext>
                </a:extLst>
              </p:cNvPr>
              <p:cNvSpPr txBox="1"/>
              <p:nvPr/>
            </p:nvSpPr>
            <p:spPr>
              <a:xfrm>
                <a:off x="7934197" y="1797688"/>
                <a:ext cx="3912769" cy="12311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US" altLang="zh-CN" sz="2000" b="1" dirty="0"/>
                  <a:t>Lower Bound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1" i="1">
                            <a:latin typeface="Cambria Math" panose="02040503050406030204" pitchFamily="18" charset="0"/>
                          </a:rPr>
                          <m:t>𝑳𝑩</m:t>
                        </m:r>
                      </m:e>
                      <m:sub>
                        <m:r>
                          <a:rPr lang="en-US" altLang="zh-CN" sz="20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r>
                  <a:rPr lang="en-US" altLang="zh-CN" sz="2000" b="1" dirty="0"/>
                  <a:t> :</a:t>
                </a:r>
              </a:p>
              <a:p>
                <a:pPr marL="0" indent="0">
                  <a:buNone/>
                </a:pPr>
                <a:r>
                  <a:rPr lang="en-US" altLang="zh-CN" sz="1800" dirty="0"/>
                  <a:t>To obtain a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800" dirty="0"/>
                  <a:t>-plex larger than </a:t>
                </a:r>
                <a14:m>
                  <m:oMath xmlns:m="http://schemas.openxmlformats.org/officeDocument/2006/math">
                    <m:r>
                      <a:rPr lang="en-US" altLang="zh-CN" sz="1800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altLang="zh-CN" sz="1800" dirty="0"/>
                  <a:t>, we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need to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insert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more than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𝐿𝐵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en-US" altLang="zh-CN" sz="1800" dirty="0"/>
                  <a:t> vertices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from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</m:oMath>
                </a14:m>
                <a:r>
                  <a:rPr lang="zh-CN" altLang="en-US" sz="1800" dirty="0"/>
                  <a:t> </a:t>
                </a:r>
                <a:r>
                  <a:rPr lang="en-US" altLang="zh-CN" sz="1800" dirty="0"/>
                  <a:t>into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r>
                      <a:rPr lang="en-US" altLang="zh-CN" sz="180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altLang="zh-CN" sz="1800" dirty="0"/>
                  <a:t>.</a:t>
                </a:r>
                <a:endParaRPr lang="en-US" sz="18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5E4080D-C3FB-EDA3-A51F-9DE76EAA6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4197" y="1797688"/>
                <a:ext cx="3912769" cy="1231106"/>
              </a:xfrm>
              <a:prstGeom prst="rect">
                <a:avLst/>
              </a:prstGeom>
              <a:blipFill>
                <a:blip r:embed="rId9"/>
                <a:stretch>
                  <a:fillRect l="-1618" t="-2041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ectangle 28">
            <a:extLst>
              <a:ext uri="{FF2B5EF4-FFF2-40B4-BE49-F238E27FC236}">
                <a16:creationId xmlns:a16="http://schemas.microsoft.com/office/drawing/2014/main" id="{E17C7A12-E2BA-3F25-439D-F5FABBED9239}"/>
              </a:ext>
            </a:extLst>
          </p:cNvPr>
          <p:cNvSpPr/>
          <p:nvPr/>
        </p:nvSpPr>
        <p:spPr>
          <a:xfrm>
            <a:off x="746112" y="4008221"/>
            <a:ext cx="1716671" cy="22240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59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/>
      <p:bldP spid="26" grpId="0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and Bound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8E87F0-EC09-E80B-436E-1073BAB16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5BDEBB-0933-9FBB-DA41-5A5CF87EE969}"/>
              </a:ext>
            </a:extLst>
          </p:cNvPr>
          <p:cNvSpPr/>
          <p:nvPr/>
        </p:nvSpPr>
        <p:spPr>
          <a:xfrm>
            <a:off x="743712" y="3882884"/>
            <a:ext cx="2109216" cy="99391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03FCEA-B893-327E-ADDB-D1F2AAAD62B5}"/>
              </a:ext>
            </a:extLst>
          </p:cNvPr>
          <p:cNvGrpSpPr/>
          <p:nvPr/>
        </p:nvGrpSpPr>
        <p:grpSpPr>
          <a:xfrm>
            <a:off x="3737952" y="2306022"/>
            <a:ext cx="4103866" cy="3164017"/>
            <a:chOff x="3737952" y="2306022"/>
            <a:chExt cx="4103866" cy="316401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D663626-5E99-EF06-5E33-53C9A3A659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135" t="31523" r="53553" b="60541"/>
            <a:stretch/>
          </p:blipFill>
          <p:spPr>
            <a:xfrm>
              <a:off x="3974725" y="4669145"/>
              <a:ext cx="2252351" cy="80089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BD0699B-C1CD-2E7C-2205-470156F31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73" t="2577" r="47361" b="61733"/>
            <a:stretch/>
          </p:blipFill>
          <p:spPr>
            <a:xfrm>
              <a:off x="3737952" y="2306022"/>
              <a:ext cx="3945835" cy="236312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5B1FD15-01C1-C0A8-6B19-13FBAEA967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2090" t="4786" r="7632" b="83118"/>
            <a:stretch/>
          </p:blipFill>
          <p:spPr>
            <a:xfrm>
              <a:off x="6265755" y="4669145"/>
              <a:ext cx="1576063" cy="800894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B508DE3-7105-FF4E-C6A4-77506EC6DE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8231" t="20105" r="3418" b="75914"/>
          <a:stretch/>
        </p:blipFill>
        <p:spPr>
          <a:xfrm>
            <a:off x="7740137" y="2542805"/>
            <a:ext cx="4230247" cy="3401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85AEFE-6A23-454C-C57D-D762A16FEE1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8231" t="26755" r="3418" b="70543"/>
          <a:stretch/>
        </p:blipFill>
        <p:spPr>
          <a:xfrm>
            <a:off x="7740137" y="3882884"/>
            <a:ext cx="4390580" cy="2397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FE2149-3A22-5BEA-0958-D9472F8D97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8231" t="29424" r="3418" b="66596"/>
          <a:stretch/>
        </p:blipFill>
        <p:spPr>
          <a:xfrm>
            <a:off x="7740137" y="4261624"/>
            <a:ext cx="4601614" cy="3700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51AC45-AE3F-5383-EA21-8178CF0E6C8C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8231" t="24142" r="3418" b="72926"/>
          <a:stretch/>
        </p:blipFill>
        <p:spPr>
          <a:xfrm>
            <a:off x="7740137" y="3085354"/>
            <a:ext cx="4305013" cy="25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4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Rule I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354615-7714-5397-02D7-FA20F05B1C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9CE65FA-EC1A-2AEC-4E89-937FD57391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933" t="80000" r="15094" b="10147"/>
          <a:stretch/>
        </p:blipFill>
        <p:spPr>
          <a:xfrm>
            <a:off x="9040941" y="3005909"/>
            <a:ext cx="2776813" cy="131270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9C82E01-9E83-983A-EDBC-877206A3189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04" t="12328" r="57933" b="78237"/>
          <a:stretch/>
        </p:blipFill>
        <p:spPr>
          <a:xfrm>
            <a:off x="8915312" y="4788777"/>
            <a:ext cx="2931654" cy="1270903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495DE5E5-B60E-0DAF-AED7-072846433023}"/>
              </a:ext>
            </a:extLst>
          </p:cNvPr>
          <p:cNvGrpSpPr/>
          <p:nvPr/>
        </p:nvGrpSpPr>
        <p:grpSpPr>
          <a:xfrm>
            <a:off x="6020498" y="610697"/>
            <a:ext cx="5965452" cy="966118"/>
            <a:chOff x="6020498" y="610697"/>
            <a:chExt cx="5965452" cy="966118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4A90A880-3671-A160-BF9F-8A5802174C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092" t="2324" r="18736" b="90591"/>
            <a:stretch/>
          </p:blipFill>
          <p:spPr>
            <a:xfrm>
              <a:off x="6020498" y="929814"/>
              <a:ext cx="5965452" cy="647001"/>
            </a:xfrm>
            <a:prstGeom prst="rect">
              <a:avLst/>
            </a:prstGeom>
          </p:spPr>
        </p:pic>
        <p:sp>
          <p:nvSpPr>
            <p:cNvPr id="37" name="Content Placeholder 3">
              <a:extLst>
                <a:ext uri="{FF2B5EF4-FFF2-40B4-BE49-F238E27FC236}">
                  <a16:creationId xmlns:a16="http://schemas.microsoft.com/office/drawing/2014/main" id="{B9E68147-16E5-7042-2EBA-64B4173CD4E6}"/>
                </a:ext>
              </a:extLst>
            </p:cNvPr>
            <p:cNvSpPr txBox="1">
              <a:spLocks/>
            </p:cNvSpPr>
            <p:nvPr/>
          </p:nvSpPr>
          <p:spPr>
            <a:xfrm>
              <a:off x="6096000" y="610697"/>
              <a:ext cx="3845121" cy="3432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CN" sz="1800" b="1" dirty="0"/>
                <a:t>RR1</a:t>
              </a:r>
              <a:endParaRPr lang="en-US" sz="1800" b="1" dirty="0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7131F673-9CDD-A9C7-5691-821E9DE1B88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92" t="17568" r="18736" b="75347"/>
          <a:stretch/>
        </p:blipFill>
        <p:spPr>
          <a:xfrm>
            <a:off x="5982715" y="1612759"/>
            <a:ext cx="5965448" cy="64700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6AAE8831-FC37-257D-FDE9-562AF16381DD}"/>
              </a:ext>
            </a:extLst>
          </p:cNvPr>
          <p:cNvSpPr/>
          <p:nvPr/>
        </p:nvSpPr>
        <p:spPr>
          <a:xfrm>
            <a:off x="731520" y="4788777"/>
            <a:ext cx="2048256" cy="2830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8839D1B4-B7F1-A14A-0DA0-BCA137C4CA8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66" t="1610" r="43856" b="76702"/>
          <a:stretch/>
        </p:blipFill>
        <p:spPr>
          <a:xfrm>
            <a:off x="4200600" y="3146135"/>
            <a:ext cx="4377693" cy="234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6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Rule I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8E87F0-EC09-E80B-436E-1073BAB16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CD7355FF-2854-7847-3EAF-044E99601F8B}"/>
              </a:ext>
            </a:extLst>
          </p:cNvPr>
          <p:cNvGrpSpPr/>
          <p:nvPr/>
        </p:nvGrpSpPr>
        <p:grpSpPr>
          <a:xfrm>
            <a:off x="3737952" y="2686689"/>
            <a:ext cx="4103866" cy="3547291"/>
            <a:chOff x="3737952" y="2686689"/>
            <a:chExt cx="4103866" cy="354729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D663626-5E99-EF06-5E33-53C9A3A659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135" t="31523" r="53553" b="60541"/>
            <a:stretch/>
          </p:blipFill>
          <p:spPr>
            <a:xfrm>
              <a:off x="3974725" y="5049812"/>
              <a:ext cx="2252351" cy="80089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BD0699B-C1CD-2E7C-2205-470156F31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73" t="2577" r="47361" b="61733"/>
            <a:stretch/>
          </p:blipFill>
          <p:spPr>
            <a:xfrm>
              <a:off x="3737952" y="2686689"/>
              <a:ext cx="3945835" cy="236312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5B1FD15-01C1-C0A8-6B19-13FBAEA967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2090" t="4786" r="7632" b="83118"/>
            <a:stretch/>
          </p:blipFill>
          <p:spPr>
            <a:xfrm>
              <a:off x="6265755" y="5049812"/>
              <a:ext cx="1576063" cy="80089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D6347D9-043E-8B8E-5F63-D91AF8220E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2427" t="51606" r="41233" b="42730"/>
            <a:stretch/>
          </p:blipFill>
          <p:spPr>
            <a:xfrm>
              <a:off x="4058456" y="5850706"/>
              <a:ext cx="3304827" cy="383274"/>
            </a:xfrm>
            <a:prstGeom prst="rect">
              <a:avLst/>
            </a:prstGeom>
          </p:spPr>
        </p:pic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37B6ADBD-F406-E62D-EECB-BF1963A22F5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6593" b="45641"/>
          <a:stretch/>
        </p:blipFill>
        <p:spPr>
          <a:xfrm>
            <a:off x="8219205" y="2969747"/>
            <a:ext cx="2857500" cy="944880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CD2A1E35-18DD-8D3B-47E9-072C8E4E0DCD}"/>
              </a:ext>
            </a:extLst>
          </p:cNvPr>
          <p:cNvGrpSpPr/>
          <p:nvPr/>
        </p:nvGrpSpPr>
        <p:grpSpPr>
          <a:xfrm>
            <a:off x="6899467" y="5474509"/>
            <a:ext cx="338871" cy="106228"/>
            <a:chOff x="6899467" y="5474509"/>
            <a:chExt cx="338871" cy="106228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39D55F1-AFBE-216B-2FD7-9F126B904815}"/>
                </a:ext>
              </a:extLst>
            </p:cNvPr>
            <p:cNvCxnSpPr>
              <a:cxnSpLocks/>
            </p:cNvCxnSpPr>
            <p:nvPr/>
          </p:nvCxnSpPr>
          <p:spPr>
            <a:xfrm>
              <a:off x="6899467" y="5476804"/>
              <a:ext cx="150096" cy="103933"/>
            </a:xfrm>
            <a:prstGeom prst="line">
              <a:avLst/>
            </a:prstGeom>
            <a:ln w="31750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2DFF4A3-555B-C31B-5982-DB779B3E9C65}"/>
                </a:ext>
              </a:extLst>
            </p:cNvPr>
            <p:cNvCxnSpPr>
              <a:cxnSpLocks/>
            </p:cNvCxnSpPr>
            <p:nvPr/>
          </p:nvCxnSpPr>
          <p:spPr>
            <a:xfrm>
              <a:off x="7088242" y="5474509"/>
              <a:ext cx="150096" cy="103933"/>
            </a:xfrm>
            <a:prstGeom prst="line">
              <a:avLst/>
            </a:prstGeom>
            <a:ln w="31750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0E0AD48A-051E-7FC0-6FAD-14E4CDD619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35350" y="5470039"/>
            <a:ext cx="3078832" cy="64700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2AB67F2-AA7C-FC25-9D92-F7338B1FD2B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092" t="2324" r="18736" b="90591"/>
          <a:stretch/>
        </p:blipFill>
        <p:spPr>
          <a:xfrm>
            <a:off x="6020498" y="929814"/>
            <a:ext cx="5965452" cy="647001"/>
          </a:xfrm>
          <a:prstGeom prst="rect">
            <a:avLst/>
          </a:prstGeom>
        </p:spPr>
      </p:pic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F8ED338F-9319-CA23-C81A-4EB2DCD12F1F}"/>
              </a:ext>
            </a:extLst>
          </p:cNvPr>
          <p:cNvSpPr txBox="1">
            <a:spLocks/>
          </p:cNvSpPr>
          <p:nvPr/>
        </p:nvSpPr>
        <p:spPr>
          <a:xfrm>
            <a:off x="6096000" y="610697"/>
            <a:ext cx="3845121" cy="34323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RR1</a:t>
            </a:r>
            <a:endParaRPr lang="en-US" sz="1800" b="1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59CD763-CBE6-941E-B75A-99B8568BADF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4092" t="17568" r="18736" b="75347"/>
          <a:stretch/>
        </p:blipFill>
        <p:spPr>
          <a:xfrm>
            <a:off x="5982715" y="1612759"/>
            <a:ext cx="5965448" cy="647001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501EEA1E-1570-6B8E-ECFC-FF68661E317B}"/>
              </a:ext>
            </a:extLst>
          </p:cNvPr>
          <p:cNvSpPr/>
          <p:nvPr/>
        </p:nvSpPr>
        <p:spPr>
          <a:xfrm>
            <a:off x="731520" y="4788777"/>
            <a:ext cx="2048256" cy="2830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61AD525F-B0CF-2B05-D173-4D2B41D527D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35350" y="4425144"/>
            <a:ext cx="1993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1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Rule II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354615-7714-5397-02D7-FA20F05B1C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66CA370B-2B0D-5600-E428-2C2AA121D16F}"/>
              </a:ext>
            </a:extLst>
          </p:cNvPr>
          <p:cNvGrpSpPr/>
          <p:nvPr/>
        </p:nvGrpSpPr>
        <p:grpSpPr>
          <a:xfrm>
            <a:off x="4383613" y="1727858"/>
            <a:ext cx="3029919" cy="2198553"/>
            <a:chOff x="4383613" y="1727858"/>
            <a:chExt cx="3029919" cy="219855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D27EB5A-158E-9556-6C07-2069E51A65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60" t="1263" r="52552" b="77528"/>
            <a:stretch/>
          </p:blipFill>
          <p:spPr>
            <a:xfrm>
              <a:off x="4383613" y="1727858"/>
              <a:ext cx="3029919" cy="153985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0B2F71C-2B36-9F3C-11D1-0165F219A2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0728" t="18707" r="13192" b="70801"/>
            <a:stretch/>
          </p:blipFill>
          <p:spPr>
            <a:xfrm>
              <a:off x="4916905" y="3206923"/>
              <a:ext cx="2358190" cy="719488"/>
            </a:xfrm>
            <a:prstGeom prst="rect">
              <a:avLst/>
            </a:prstGeom>
          </p:spPr>
        </p:pic>
      </p:grpSp>
      <p:sp>
        <p:nvSpPr>
          <p:cNvPr id="10" name="Right Arrow 9">
            <a:extLst>
              <a:ext uri="{FF2B5EF4-FFF2-40B4-BE49-F238E27FC236}">
                <a16:creationId xmlns:a16="http://schemas.microsoft.com/office/drawing/2014/main" id="{8872B57D-42E6-AE66-AD09-10178A3E5885}"/>
              </a:ext>
            </a:extLst>
          </p:cNvPr>
          <p:cNvSpPr/>
          <p:nvPr/>
        </p:nvSpPr>
        <p:spPr>
          <a:xfrm rot="5400000">
            <a:off x="5498130" y="4254039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24E27A-1A7C-61EF-9DA9-325E0B029AB8}"/>
                  </a:ext>
                </a:extLst>
              </p:cNvPr>
              <p:cNvSpPr txBox="1"/>
              <p:nvPr/>
            </p:nvSpPr>
            <p:spPr>
              <a:xfrm>
                <a:off x="8005014" y="4956769"/>
                <a:ext cx="4073089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Since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altLang="zh-CN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US" dirty="0"/>
                  <a:t>-plex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L</m:t>
                        </m:r>
                      </m:sub>
                    </m:sSub>
                    <m:r>
                      <a:rPr lang="en-US" altLang="zh-CN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, </a:t>
                </a:r>
                <a:endParaRPr lang="en-US" altLang="zh-CN" b="0" i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</m:t>
                    </m:r>
                    <m:r>
                      <a:rPr lang="en-US" altLang="zh-CN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L</m:t>
                        </m:r>
                      </m:sub>
                    </m:sSub>
                  </m:oMath>
                </a14:m>
                <a:r>
                  <a:rPr lang="en-US" dirty="0"/>
                  <a:t> is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US" dirty="0"/>
                  <a:t>-plex as well due to hereditary property.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24E27A-1A7C-61EF-9DA9-325E0B029A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5014" y="4956769"/>
                <a:ext cx="4073089" cy="923330"/>
              </a:xfrm>
              <a:prstGeom prst="rect">
                <a:avLst/>
              </a:prstGeom>
              <a:blipFill>
                <a:blip r:embed="rId6"/>
                <a:stretch>
                  <a:fillRect l="-1246" t="-2703"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7228F253-B1CF-EAD9-DFE6-370BE0E72664}"/>
              </a:ext>
            </a:extLst>
          </p:cNvPr>
          <p:cNvGrpSpPr/>
          <p:nvPr/>
        </p:nvGrpSpPr>
        <p:grpSpPr>
          <a:xfrm>
            <a:off x="4563267" y="5051473"/>
            <a:ext cx="2711828" cy="738664"/>
            <a:chOff x="4563267" y="5051473"/>
            <a:chExt cx="2711828" cy="73866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2FBA058-B819-ED30-3030-82525B21E9B1}"/>
                    </a:ext>
                  </a:extLst>
                </p:cNvPr>
                <p:cNvSpPr txBox="1"/>
                <p:nvPr/>
              </p:nvSpPr>
              <p:spPr>
                <a:xfrm>
                  <a:off x="4563267" y="5051473"/>
                  <a:ext cx="267061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1800" b="0" i="0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</m:d>
                        <m:r>
                          <a:rPr lang="en-US" altLang="zh-CN" sz="1800" b="0" i="0" smtClean="0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a:rPr lang="en-US" altLang="zh-CN" sz="1800" i="1">
                            <a:latin typeface="Cambria Math" panose="02040503050406030204" pitchFamily="18" charset="0"/>
                          </a:rPr>
                          <m:t>𝑈</m:t>
                        </m:r>
                        <m:sSub>
                          <m:sSubPr>
                            <m:ctrlPr>
                              <a:rPr lang="en-US" altLang="zh-CN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18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US" altLang="zh-CN" sz="1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𝑈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+|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32FBA058-B819-ED30-3030-82525B21E9B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63267" y="5051473"/>
                  <a:ext cx="2670610" cy="369332"/>
                </a:xfrm>
                <a:prstGeom prst="rect">
                  <a:avLst/>
                </a:prstGeom>
                <a:blipFill>
                  <a:blip r:embed="rId7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C3EEF22-E3D0-1E1F-ED26-B078ADAD4C74}"/>
                    </a:ext>
                  </a:extLst>
                </p:cNvPr>
                <p:cNvSpPr txBox="1"/>
                <p:nvPr/>
              </p:nvSpPr>
              <p:spPr>
                <a:xfrm>
                  <a:off x="4604485" y="5420805"/>
                  <a:ext cx="267061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zh-CN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</m:t>
                        </m:r>
                        <m:r>
                          <a:rPr lang="en-US" altLang="zh-CN" sz="1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 panose="02040503050406030204" pitchFamily="18" charset="0"/>
                              </a:rPr>
                              <m:t>L</m:t>
                            </m:r>
                          </m:sub>
                        </m:sSub>
                        <m:r>
                          <a:rPr lang="en-US" altLang="zh-CN" sz="1800" b="0" i="0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0">
                                <a:latin typeface="Cambria Math" panose="02040503050406030204" pitchFamily="18" charset="0"/>
                              </a:rPr>
                              <m:t>L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C3EEF22-E3D0-1E1F-ED26-B078ADAD4C7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04485" y="5420805"/>
                  <a:ext cx="2670610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8DD468-8BF7-593A-27DF-C26D907398BC}"/>
              </a:ext>
            </a:extLst>
          </p:cNvPr>
          <p:cNvGrpSpPr/>
          <p:nvPr/>
        </p:nvGrpSpPr>
        <p:grpSpPr>
          <a:xfrm>
            <a:off x="8216525" y="421547"/>
            <a:ext cx="3532471" cy="1404259"/>
            <a:chOff x="8216525" y="421547"/>
            <a:chExt cx="3532471" cy="1404259"/>
          </a:xfrm>
        </p:grpSpPr>
        <p:sp>
          <p:nvSpPr>
            <p:cNvPr id="19" name="Content Placeholder 3">
              <a:extLst>
                <a:ext uri="{FF2B5EF4-FFF2-40B4-BE49-F238E27FC236}">
                  <a16:creationId xmlns:a16="http://schemas.microsoft.com/office/drawing/2014/main" id="{7ED3F3FC-FAFC-D092-B073-E11FB3E271A3}"/>
                </a:ext>
              </a:extLst>
            </p:cNvPr>
            <p:cNvSpPr txBox="1">
              <a:spLocks/>
            </p:cNvSpPr>
            <p:nvPr/>
          </p:nvSpPr>
          <p:spPr>
            <a:xfrm>
              <a:off x="8216525" y="421547"/>
              <a:ext cx="637674" cy="3432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CN" sz="1800" b="1" dirty="0"/>
                <a:t>RR2</a:t>
              </a:r>
              <a:endParaRPr lang="en-US" sz="1800" b="1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EB4D183-9013-6696-3DDB-AD030805A9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5079" t="7405" r="28547" b="77123"/>
            <a:stretch/>
          </p:blipFill>
          <p:spPr>
            <a:xfrm>
              <a:off x="8216525" y="764782"/>
              <a:ext cx="3532471" cy="1061024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D45C942A-9B93-496C-CFFA-329A76A8B1B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8792" t="42401" r="23938" b="41053"/>
          <a:stretch/>
        </p:blipFill>
        <p:spPr>
          <a:xfrm>
            <a:off x="8216525" y="2134635"/>
            <a:ext cx="3588619" cy="113472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7112453-F2AB-D163-AD39-A347AAE2AA5C}"/>
              </a:ext>
            </a:extLst>
          </p:cNvPr>
          <p:cNvSpPr/>
          <p:nvPr/>
        </p:nvSpPr>
        <p:spPr>
          <a:xfrm>
            <a:off x="719328" y="4168371"/>
            <a:ext cx="2048256" cy="2830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2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Reduction and Bound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8E87F0-EC09-E80B-436E-1073BAB16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BDC85F82-6FBB-109B-D23C-0CEAE500E9B7}"/>
              </a:ext>
            </a:extLst>
          </p:cNvPr>
          <p:cNvGrpSpPr/>
          <p:nvPr/>
        </p:nvGrpSpPr>
        <p:grpSpPr>
          <a:xfrm>
            <a:off x="3737952" y="2686689"/>
            <a:ext cx="4065187" cy="3582434"/>
            <a:chOff x="3737952" y="2686689"/>
            <a:chExt cx="4065187" cy="358243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386BE16-67F2-9D77-C46C-F98943736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27076" y="5049812"/>
              <a:ext cx="1576063" cy="79224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ED4D2A2-6C0F-9F85-67AA-D779A15E9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135" t="31523" r="53553" b="60541"/>
            <a:stretch/>
          </p:blipFill>
          <p:spPr>
            <a:xfrm>
              <a:off x="3974725" y="5049812"/>
              <a:ext cx="2252351" cy="80089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0179A86-7ABF-48EB-EEE4-72F725BEA7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73" t="2577" r="47361" b="61733"/>
            <a:stretch/>
          </p:blipFill>
          <p:spPr>
            <a:xfrm>
              <a:off x="3737952" y="2686689"/>
              <a:ext cx="3945835" cy="236312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D0F0E1C-CE04-5446-C1B8-66FFAE366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87062" y="5891514"/>
              <a:ext cx="3596725" cy="377609"/>
            </a:xfrm>
            <a:prstGeom prst="rect">
              <a:avLst/>
            </a:prstGeom>
          </p:spPr>
        </p:pic>
      </p:grp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4393135C-5B9E-892A-B39E-EF504D20889A}"/>
              </a:ext>
            </a:extLst>
          </p:cNvPr>
          <p:cNvSpPr txBox="1">
            <a:spLocks/>
          </p:cNvSpPr>
          <p:nvPr/>
        </p:nvSpPr>
        <p:spPr>
          <a:xfrm>
            <a:off x="8216525" y="421547"/>
            <a:ext cx="637674" cy="34323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dirty="0"/>
              <a:t>RR2</a:t>
            </a:r>
            <a:endParaRPr lang="en-US" sz="1800" b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E60A099-EA4D-7C3B-23F4-8F3543F1340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5079" t="7405" r="28547" b="77123"/>
          <a:stretch/>
        </p:blipFill>
        <p:spPr>
          <a:xfrm>
            <a:off x="8216525" y="764782"/>
            <a:ext cx="3532471" cy="106102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81E0A98-5FF4-CD73-418A-052E687A425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792" t="42401" r="23938" b="41053"/>
          <a:stretch/>
        </p:blipFill>
        <p:spPr>
          <a:xfrm>
            <a:off x="8216525" y="2134635"/>
            <a:ext cx="3588619" cy="113472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79A3D93-ABD7-2A92-B27E-15F3F33C2B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05537" y="3926411"/>
            <a:ext cx="3195164" cy="7075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29635B6-D002-AAF0-7A8C-80B226B18A17}"/>
                  </a:ext>
                </a:extLst>
              </p:cNvPr>
              <p:cNvSpPr txBox="1"/>
              <p:nvPr/>
            </p:nvSpPr>
            <p:spPr>
              <a:xfrm>
                <a:off x="8360367" y="5106297"/>
                <a:ext cx="308550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</m:t>
                    </m:r>
                    <m:r>
                      <a:rPr lang="en-US" altLang="zh-CN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i="0">
                            <a:latin typeface="Cambria Math" panose="02040503050406030204" pitchFamily="18" charset="0"/>
                          </a:rPr>
                          <m:t>L</m:t>
                        </m:r>
                      </m:sub>
                    </m:sSub>
                  </m:oMath>
                </a14:m>
                <a:r>
                  <a:rPr lang="en-US" dirty="0"/>
                  <a:t> not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US" dirty="0"/>
                  <a:t>-plex, terminate</a:t>
                </a: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29635B6-D002-AAF0-7A8C-80B226B18A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0367" y="5106297"/>
                <a:ext cx="3085504" cy="369332"/>
              </a:xfrm>
              <a:prstGeom prst="rect">
                <a:avLst/>
              </a:prstGeom>
              <a:blipFill>
                <a:blip r:embed="rId11"/>
                <a:stretch>
                  <a:fillRect t="-10000" r="-410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ectangle 28">
            <a:extLst>
              <a:ext uri="{FF2B5EF4-FFF2-40B4-BE49-F238E27FC236}">
                <a16:creationId xmlns:a16="http://schemas.microsoft.com/office/drawing/2014/main" id="{D51FF3FB-033C-D4F5-AC95-0432EB6F9DDB}"/>
              </a:ext>
            </a:extLst>
          </p:cNvPr>
          <p:cNvSpPr/>
          <p:nvPr/>
        </p:nvSpPr>
        <p:spPr>
          <a:xfrm>
            <a:off x="719328" y="4168371"/>
            <a:ext cx="2048256" cy="2830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6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55BB9AD-9C4F-2277-5F88-C775180115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32" t="9390" r="48625" b="26948"/>
          <a:stretch/>
        </p:blipFill>
        <p:spPr>
          <a:xfrm>
            <a:off x="5673779" y="465709"/>
            <a:ext cx="3167595" cy="5965885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5F092C6-91D1-DA5C-7D70-65463888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2.4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Experiments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0C73D6A-F09F-1BF9-A6B8-6E051451E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391" y="1901284"/>
            <a:ext cx="46897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 err="1">
                <a:ea typeface="Verdana" panose="020B0604030504040204" pitchFamily="34" charset="0"/>
                <a:cs typeface="Times New Roman" panose="02020603050405020304" pitchFamily="18" charset="0"/>
              </a:rPr>
              <a:t>kPEX</a:t>
            </a:r>
            <a:endParaRPr lang="en-US" altLang="zh-CN" sz="2000" dirty="0"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More solved instances</a:t>
            </a:r>
            <a:r>
              <a:rPr lang="zh-CN" altLang="en-US" sz="20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(left)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Significant speedup on the majority</a:t>
            </a:r>
            <a:r>
              <a:rPr lang="zh-CN" altLang="en-US" sz="20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(right)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more stable than baselines when varying 𝑘</a:t>
            </a:r>
            <a:r>
              <a:rPr lang="zh-CN" altLang="en-US" sz="20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Verdana" panose="020B0604030504040204" pitchFamily="34" charset="0"/>
                <a:cs typeface="Times New Roman" panose="02020603050405020304" pitchFamily="18" charset="0"/>
              </a:rPr>
              <a:t>(both)</a:t>
            </a:r>
            <a:endParaRPr lang="en-US" sz="20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49B9FA-A0B7-8E13-4568-CD9A6F2B76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56" t="8828" r="51668" b="45333"/>
          <a:stretch/>
        </p:blipFill>
        <p:spPr>
          <a:xfrm>
            <a:off x="8841374" y="465709"/>
            <a:ext cx="2938045" cy="431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58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1209" y="2949713"/>
            <a:ext cx="8349582" cy="95857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Thanks</a:t>
            </a:r>
            <a:endParaRPr lang="en-US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232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Contents</a:t>
            </a:r>
            <a:endParaRPr lang="en-US" sz="3600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27191-B680-2370-F8F2-57DDFDC2A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Alternated</a:t>
            </a:r>
            <a:r>
              <a:rPr lang="zh-CN" altLang="en-US" sz="24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Reduction-and-Bound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Other</a:t>
            </a:r>
            <a:r>
              <a:rPr lang="zh-CN" altLang="en-US" sz="24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Times New Roman" panose="02020603050405020304" pitchFamily="18" charset="0"/>
              </a:rPr>
              <a:t>Techniques</a:t>
            </a:r>
            <a:endParaRPr lang="en-US" sz="24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519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26043" y="2949713"/>
            <a:ext cx="5139914" cy="95857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I.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Introduction</a:t>
            </a:r>
            <a:endParaRPr lang="en-US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931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1209" y="2949713"/>
            <a:ext cx="8349582" cy="958574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III.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Other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Techniques</a:t>
            </a:r>
            <a:endParaRPr lang="en-US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249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3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.</a:t>
            </a:r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1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KPHeuris</a:t>
            </a:r>
            <a:endParaRPr lang="en-US" sz="36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DC91C7-6EED-B902-06AB-D3B2B2F5F361}"/>
              </a:ext>
            </a:extLst>
          </p:cNvPr>
          <p:cNvSpPr/>
          <p:nvPr/>
        </p:nvSpPr>
        <p:spPr>
          <a:xfrm>
            <a:off x="4702781" y="2856921"/>
            <a:ext cx="1002386" cy="29898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8D6BEA-B6B9-2E96-B95E-EFE996A1BF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78" t="32880" r="14339" b="43050"/>
          <a:stretch/>
        </p:blipFill>
        <p:spPr>
          <a:xfrm>
            <a:off x="729405" y="1801463"/>
            <a:ext cx="4975761" cy="440529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5CAC87C-58E4-3C24-D860-524526B27E17}"/>
              </a:ext>
            </a:extLst>
          </p:cNvPr>
          <p:cNvSpPr txBox="1">
            <a:spLocks/>
          </p:cNvSpPr>
          <p:nvPr/>
        </p:nvSpPr>
        <p:spPr>
          <a:xfrm>
            <a:off x="6220719" y="3155909"/>
            <a:ext cx="5813961" cy="905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 err="1">
                <a:ea typeface="Verdana" panose="020B0604030504040204" pitchFamily="34" charset="0"/>
                <a:cs typeface="Times New Roman" panose="02020603050405020304" pitchFamily="18" charset="0"/>
              </a:rPr>
              <a:t>KPHeuris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incrementally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including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vertices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into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current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k-plex</a:t>
            </a:r>
            <a:endParaRPr lang="en-US" sz="18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0CC0CCC-DE2A-6CDE-171F-A15DCF44DBB5}"/>
              </a:ext>
            </a:extLst>
          </p:cNvPr>
          <p:cNvSpPr txBox="1">
            <a:spLocks/>
          </p:cNvSpPr>
          <p:nvPr/>
        </p:nvSpPr>
        <p:spPr>
          <a:xfrm>
            <a:off x="6220720" y="4808624"/>
            <a:ext cx="5813961" cy="9050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More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efficient: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since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size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of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largest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k-plex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is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much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smaller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than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input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graph</a:t>
            </a:r>
            <a:endParaRPr lang="en-US" sz="18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48F03FE-482B-A19C-6B86-4A5951C4A10A}"/>
              </a:ext>
            </a:extLst>
          </p:cNvPr>
          <p:cNvSpPr txBox="1">
            <a:spLocks/>
          </p:cNvSpPr>
          <p:nvPr/>
        </p:nvSpPr>
        <p:spPr>
          <a:xfrm>
            <a:off x="6220719" y="1532218"/>
            <a:ext cx="5813961" cy="9050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 err="1">
                <a:ea typeface="Verdana" panose="020B0604030504040204" pitchFamily="34" charset="0"/>
                <a:cs typeface="Times New Roman" panose="02020603050405020304" pitchFamily="18" charset="0"/>
              </a:rPr>
              <a:t>Exsiting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heuristic: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Iteratively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removing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vertices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from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until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remaining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graph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is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k-plex</a:t>
            </a:r>
            <a:endParaRPr lang="en-US" sz="18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4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9" grpId="0"/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3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.</a:t>
            </a:r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Core-First Core-Truss Co-Pru</a:t>
            </a:r>
            <a:r>
              <a:rPr lang="en-US" altLang="zh-CN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n</a:t>
            </a:r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ing (CF-CTCP)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2A2F66-0555-7A8E-02D9-8DBCE126AD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990" t="49924" r="10841" b="36879"/>
          <a:stretch/>
        </p:blipFill>
        <p:spPr>
          <a:xfrm>
            <a:off x="6410630" y="1847982"/>
            <a:ext cx="5279923" cy="2564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34C35F-BBAC-B0CD-B6B7-79476538D7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478" t="32880" r="14339" b="43050"/>
          <a:stretch/>
        </p:blipFill>
        <p:spPr>
          <a:xfrm>
            <a:off x="729405" y="1801463"/>
            <a:ext cx="4975761" cy="44052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3E307DC-10F9-9B5E-A524-9EC8C3B1415D}"/>
              </a:ext>
            </a:extLst>
          </p:cNvPr>
          <p:cNvSpPr/>
          <p:nvPr/>
        </p:nvSpPr>
        <p:spPr>
          <a:xfrm>
            <a:off x="3113008" y="3130012"/>
            <a:ext cx="1002386" cy="29898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6AD9A57-729F-61E9-92A7-7A21F0857A91}"/>
              </a:ext>
            </a:extLst>
          </p:cNvPr>
          <p:cNvSpPr txBox="1">
            <a:spLocks/>
          </p:cNvSpPr>
          <p:nvPr/>
        </p:nvSpPr>
        <p:spPr>
          <a:xfrm>
            <a:off x="6143610" y="5211746"/>
            <a:ext cx="5813961" cy="905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CTCP: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removing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edges,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then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one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vertex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CT-CTCP: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removing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vertices,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then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one</a:t>
            </a:r>
            <a:r>
              <a:rPr lang="zh-CN" altLang="en-US" sz="1800" dirty="0"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ea typeface="Verdana" panose="020B0604030504040204" pitchFamily="34" charset="0"/>
                <a:cs typeface="Times New Roman" panose="02020603050405020304" pitchFamily="18" charset="0"/>
              </a:rPr>
              <a:t>edge</a:t>
            </a:r>
            <a:endParaRPr lang="en-US" sz="1800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33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5F092C6-91D1-DA5C-7D70-65463888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3.1 Effectiveness of Techniques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0C73D6A-F09F-1BF9-A6B8-6E051451E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391" y="1901284"/>
            <a:ext cx="46897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err="1">
                <a:ea typeface="Verdana" panose="020B0604030504040204" pitchFamily="34" charset="0"/>
                <a:cs typeface="Times New Roman" panose="02020603050405020304" pitchFamily="18" charset="0"/>
              </a:rPr>
              <a:t>AltBB</a:t>
            </a: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5x on 12 out of 30 graphs</a:t>
            </a:r>
          </a:p>
          <a:p>
            <a:pPr marL="514350" indent="-514350">
              <a:buFont typeface="+mj-lt"/>
              <a:buAutoNum type="arabicPeriod"/>
            </a:pPr>
            <a:endParaRPr lang="en-US" altLang="zh-CN" dirty="0"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CF-CTCP:</a:t>
            </a:r>
          </a:p>
          <a:p>
            <a:pPr marL="0" indent="0">
              <a:buNone/>
            </a:pP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5x on 8 out of 30 graphs</a:t>
            </a:r>
          </a:p>
          <a:p>
            <a:pPr marL="0" indent="0">
              <a:buNone/>
            </a:pPr>
            <a:endParaRPr lang="en-US" altLang="zh-CN" dirty="0"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dirty="0" err="1">
                <a:ea typeface="Verdana" panose="020B0604030504040204" pitchFamily="34" charset="0"/>
                <a:cs typeface="Times New Roman" panose="02020603050405020304" pitchFamily="18" charset="0"/>
              </a:rPr>
              <a:t>KPHeuris</a:t>
            </a: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altLang="zh-CN" dirty="0">
                <a:ea typeface="Verdana" panose="020B0604030504040204" pitchFamily="34" charset="0"/>
                <a:cs typeface="Times New Roman" panose="02020603050405020304" pitchFamily="18" charset="0"/>
              </a:rPr>
              <a:t>Speedup on 23 of 30 graphs</a:t>
            </a:r>
          </a:p>
          <a:p>
            <a:pPr marL="0" indent="0">
              <a:buNone/>
            </a:pPr>
            <a:endParaRPr lang="en-US" altLang="zh-CN" dirty="0"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06BDCB-4E13-5D99-E4B2-DE671AF7B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458" t="10302" r="4902" b="44849"/>
          <a:stretch/>
        </p:blipFill>
        <p:spPr>
          <a:xfrm>
            <a:off x="8277101" y="1690688"/>
            <a:ext cx="3696346" cy="459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09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1.1   Maximum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k-plex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Search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27191-B680-2370-F8F2-57DDFDC2A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9468"/>
            <a:ext cx="10515600" cy="232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A graph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G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=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(V,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E)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is a k-plex if each vertex have at most 𝑘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non-neighbors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(including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itself)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.  </a:t>
            </a:r>
          </a:p>
          <a:p>
            <a:pPr marL="0" indent="0">
              <a:buNone/>
            </a:pPr>
            <a:endParaRPr lang="en-US" sz="2400" dirty="0">
              <a:ea typeface="Verdana" panose="020B0604030504040204" pitchFamily="34" charset="0"/>
              <a:cs typeface="0xProto Nerd Font Mono" panose="02000009000000000000" pitchFamily="49" charset="77"/>
            </a:endParaRPr>
          </a:p>
          <a:p>
            <a:pPr marL="0" indent="0">
              <a:buNone/>
            </a:pP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We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aim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to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find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the </a:t>
            </a:r>
            <a:r>
              <a:rPr lang="en-US" altLang="zh-CN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largest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𝑘-plex</a:t>
            </a:r>
            <a:r>
              <a:rPr lang="zh-CN" alt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 </a:t>
            </a:r>
            <a:r>
              <a:rPr lang="en-US" sz="2400" dirty="0">
                <a:ea typeface="Verdana" panose="020B0604030504040204" pitchFamily="34" charset="0"/>
                <a:cs typeface="0xProto Nerd Font Mono" panose="02000009000000000000" pitchFamily="49" charset="77"/>
              </a:rPr>
              <a:t>in the given graph.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73DB930-B4CE-CD51-7545-16C319432F32}"/>
              </a:ext>
            </a:extLst>
          </p:cNvPr>
          <p:cNvCxnSpPr>
            <a:cxnSpLocks/>
          </p:cNvCxnSpPr>
          <p:nvPr/>
        </p:nvCxnSpPr>
        <p:spPr>
          <a:xfrm>
            <a:off x="8676663" y="4997648"/>
            <a:ext cx="6439" cy="596103"/>
          </a:xfrm>
          <a:prstGeom prst="straightConnector1">
            <a:avLst/>
          </a:prstGeom>
          <a:ln>
            <a:solidFill>
              <a:schemeClr val="tx1">
                <a:alpha val="99000"/>
              </a:schemeClr>
            </a:solidFill>
            <a:prstDash val="sysDot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6B2AD6C-2C55-AFC9-A29E-680938E97799}"/>
              </a:ext>
            </a:extLst>
          </p:cNvPr>
          <p:cNvCxnSpPr>
            <a:cxnSpLocks/>
          </p:cNvCxnSpPr>
          <p:nvPr/>
        </p:nvCxnSpPr>
        <p:spPr>
          <a:xfrm flipH="1">
            <a:off x="8341741" y="5293510"/>
            <a:ext cx="669843" cy="0"/>
          </a:xfrm>
          <a:prstGeom prst="straightConnector1">
            <a:avLst/>
          </a:prstGeom>
          <a:ln>
            <a:solidFill>
              <a:schemeClr val="tx1">
                <a:alpha val="99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93B4C39-7093-9468-4CC0-AD7F020C9B98}"/>
              </a:ext>
            </a:extLst>
          </p:cNvPr>
          <p:cNvCxnSpPr>
            <a:cxnSpLocks/>
          </p:cNvCxnSpPr>
          <p:nvPr/>
        </p:nvCxnSpPr>
        <p:spPr>
          <a:xfrm flipH="1">
            <a:off x="5371689" y="5293235"/>
            <a:ext cx="669843" cy="0"/>
          </a:xfrm>
          <a:prstGeom prst="straightConnector1">
            <a:avLst/>
          </a:prstGeom>
          <a:ln>
            <a:solidFill>
              <a:schemeClr val="tx1">
                <a:alpha val="99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59C68B2-43C4-BBE8-1D2C-DD4656559F89}"/>
              </a:ext>
            </a:extLst>
          </p:cNvPr>
          <p:cNvCxnSpPr>
            <a:cxnSpLocks/>
          </p:cNvCxnSpPr>
          <p:nvPr/>
        </p:nvCxnSpPr>
        <p:spPr>
          <a:xfrm flipH="1">
            <a:off x="2659745" y="5295757"/>
            <a:ext cx="669843" cy="0"/>
          </a:xfrm>
          <a:prstGeom prst="straightConnector1">
            <a:avLst/>
          </a:prstGeom>
          <a:ln w="19050">
            <a:solidFill>
              <a:schemeClr val="tx1">
                <a:alpha val="99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BDCD982-06F1-5F49-8CBA-101BA84C3C54}"/>
              </a:ext>
            </a:extLst>
          </p:cNvPr>
          <p:cNvCxnSpPr>
            <a:cxnSpLocks/>
          </p:cNvCxnSpPr>
          <p:nvPr/>
        </p:nvCxnSpPr>
        <p:spPr>
          <a:xfrm>
            <a:off x="3024072" y="4995390"/>
            <a:ext cx="6439" cy="596103"/>
          </a:xfrm>
          <a:prstGeom prst="straightConnector1">
            <a:avLst/>
          </a:prstGeom>
          <a:ln>
            <a:solidFill>
              <a:schemeClr val="tx1">
                <a:alpha val="99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D399EA7A-F4C6-2A8A-C483-88963D3C34AC}"/>
              </a:ext>
            </a:extLst>
          </p:cNvPr>
          <p:cNvSpPr txBox="1"/>
          <p:nvPr/>
        </p:nvSpPr>
        <p:spPr>
          <a:xfrm>
            <a:off x="2395036" y="5924275"/>
            <a:ext cx="1259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</a:t>
            </a:r>
            <a:r>
              <a:rPr lang="en-US" altLang="zh-CN" dirty="0"/>
              <a:t>I</a:t>
            </a:r>
            <a:r>
              <a:rPr lang="en-US" dirty="0"/>
              <a:t>) </a:t>
            </a:r>
            <a:r>
              <a:rPr lang="en-US" altLang="zh-CN" dirty="0"/>
              <a:t>a</a:t>
            </a:r>
            <a:r>
              <a:rPr lang="en-US" dirty="0"/>
              <a:t> </a:t>
            </a:r>
            <a:r>
              <a:rPr lang="en-US" altLang="zh-CN" dirty="0"/>
              <a:t>c</a:t>
            </a:r>
            <a:r>
              <a:rPr lang="en-US" dirty="0"/>
              <a:t>lique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6E17DD8-ABF1-0A43-8157-10F50458938B}"/>
              </a:ext>
            </a:extLst>
          </p:cNvPr>
          <p:cNvSpPr/>
          <p:nvPr/>
        </p:nvSpPr>
        <p:spPr>
          <a:xfrm rot="2700000">
            <a:off x="2681421" y="4942352"/>
            <a:ext cx="676996" cy="676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27DDA49-806C-9A46-99BD-C756CEC2FC4B}"/>
              </a:ext>
            </a:extLst>
          </p:cNvPr>
          <p:cNvGrpSpPr/>
          <p:nvPr/>
        </p:nvGrpSpPr>
        <p:grpSpPr>
          <a:xfrm>
            <a:off x="2857054" y="4639293"/>
            <a:ext cx="325730" cy="400110"/>
            <a:chOff x="5955378" y="3534494"/>
            <a:chExt cx="325730" cy="400110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EDD9F6C-4AF6-A7C8-9920-11F8EA6CC232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A995799-0DB0-18EB-AF0F-E055740D1023}"/>
                </a:ext>
              </a:extLst>
            </p:cNvPr>
            <p:cNvSpPr txBox="1"/>
            <p:nvPr/>
          </p:nvSpPr>
          <p:spPr>
            <a:xfrm>
              <a:off x="5955378" y="3534494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</a:t>
              </a:r>
              <a:endParaRPr lang="en-US" sz="2000" baseline="-25000" dirty="0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4985E0A-E375-6835-27C0-B02C97BCE71F}"/>
              </a:ext>
            </a:extLst>
          </p:cNvPr>
          <p:cNvGrpSpPr/>
          <p:nvPr/>
        </p:nvGrpSpPr>
        <p:grpSpPr>
          <a:xfrm>
            <a:off x="2866232" y="5501881"/>
            <a:ext cx="319318" cy="400110"/>
            <a:chOff x="5955378" y="3541989"/>
            <a:chExt cx="319318" cy="400110"/>
          </a:xfrm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977BAE5A-F619-A379-6B57-CC51C72DAE7A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B8924BA-7352-68C7-D7A7-F309F2AD8202}"/>
                </a:ext>
              </a:extLst>
            </p:cNvPr>
            <p:cNvSpPr txBox="1"/>
            <p:nvPr/>
          </p:nvSpPr>
          <p:spPr>
            <a:xfrm>
              <a:off x="5955378" y="3541989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endParaRPr lang="en-US" sz="2000" baseline="-25000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1DC76CAC-5E93-C67F-2159-0301D26ABCD3}"/>
              </a:ext>
            </a:extLst>
          </p:cNvPr>
          <p:cNvGrpSpPr/>
          <p:nvPr/>
        </p:nvGrpSpPr>
        <p:grpSpPr>
          <a:xfrm>
            <a:off x="3298288" y="5095702"/>
            <a:ext cx="335348" cy="400110"/>
            <a:chOff x="5955378" y="3556979"/>
            <a:chExt cx="335348" cy="400110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14661B1-D590-D571-7C62-C74A4C2FF163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6FCF8B0-66B2-C068-D01F-9678FBC14C90}"/>
                </a:ext>
              </a:extLst>
            </p:cNvPr>
            <p:cNvSpPr txBox="1"/>
            <p:nvPr/>
          </p:nvSpPr>
          <p:spPr>
            <a:xfrm>
              <a:off x="5955378" y="3556979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</a:t>
              </a:r>
              <a:endParaRPr lang="en-US" sz="2000" baseline="-25000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F3F9D3E-49CF-E0FA-2149-95E14783266D}"/>
              </a:ext>
            </a:extLst>
          </p:cNvPr>
          <p:cNvGrpSpPr/>
          <p:nvPr/>
        </p:nvGrpSpPr>
        <p:grpSpPr>
          <a:xfrm>
            <a:off x="2388217" y="5088207"/>
            <a:ext cx="335348" cy="400110"/>
            <a:chOff x="5940388" y="3549484"/>
            <a:chExt cx="335348" cy="400110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62D51468-5ADD-3921-DB5E-DD9C69729962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38D4356-0F03-D930-1B07-4A63FC96D46E}"/>
                </a:ext>
              </a:extLst>
            </p:cNvPr>
            <p:cNvSpPr txBox="1"/>
            <p:nvPr/>
          </p:nvSpPr>
          <p:spPr>
            <a:xfrm>
              <a:off x="5940388" y="3549484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d</a:t>
              </a:r>
              <a:endParaRPr lang="en-US" sz="2000" baseline="-25000" dirty="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099E44BC-716E-4AEE-A0ED-14FE2E4F1604}"/>
              </a:ext>
            </a:extLst>
          </p:cNvPr>
          <p:cNvSpPr txBox="1"/>
          <p:nvPr/>
        </p:nvSpPr>
        <p:spPr>
          <a:xfrm>
            <a:off x="4936055" y="5922027"/>
            <a:ext cx="1531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</a:t>
            </a:r>
            <a:r>
              <a:rPr lang="en-US" altLang="zh-CN" dirty="0"/>
              <a:t>II</a:t>
            </a:r>
            <a:r>
              <a:rPr lang="en-US" dirty="0"/>
              <a:t>) </a:t>
            </a:r>
            <a:r>
              <a:rPr lang="en-US" altLang="zh-CN" dirty="0"/>
              <a:t>a</a:t>
            </a:r>
            <a:r>
              <a:rPr lang="en-US" dirty="0"/>
              <a:t> 2-Plex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D0D597D-1AB4-A401-E248-38F7391A9253}"/>
              </a:ext>
            </a:extLst>
          </p:cNvPr>
          <p:cNvSpPr/>
          <p:nvPr/>
        </p:nvSpPr>
        <p:spPr>
          <a:xfrm rot="2700000">
            <a:off x="5341662" y="4940104"/>
            <a:ext cx="676996" cy="676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6BFDBE7-8DF3-4CD8-C7D4-66C1D39FAD37}"/>
              </a:ext>
            </a:extLst>
          </p:cNvPr>
          <p:cNvGrpSpPr/>
          <p:nvPr/>
        </p:nvGrpSpPr>
        <p:grpSpPr>
          <a:xfrm>
            <a:off x="5510856" y="4637045"/>
            <a:ext cx="325730" cy="400110"/>
            <a:chOff x="5955378" y="3534494"/>
            <a:chExt cx="325730" cy="400110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E1338CC-3CB0-6F8E-3F09-893CC3422328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43C6BCD-4F79-6B4E-5E48-09A69F7FC3AB}"/>
                </a:ext>
              </a:extLst>
            </p:cNvPr>
            <p:cNvSpPr txBox="1"/>
            <p:nvPr/>
          </p:nvSpPr>
          <p:spPr>
            <a:xfrm>
              <a:off x="5955378" y="3534494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</a:t>
              </a:r>
              <a:endParaRPr lang="en-US" sz="2000" baseline="-25000" dirty="0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CFAD118-4A53-43A8-6F78-5E58EAFA5666}"/>
              </a:ext>
            </a:extLst>
          </p:cNvPr>
          <p:cNvGrpSpPr/>
          <p:nvPr/>
        </p:nvGrpSpPr>
        <p:grpSpPr>
          <a:xfrm>
            <a:off x="5526473" y="5499633"/>
            <a:ext cx="319318" cy="400110"/>
            <a:chOff x="5955378" y="3541989"/>
            <a:chExt cx="319318" cy="40011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469F813-30F8-7CEA-80BF-A7066A4DBA40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3F27C785-8F49-0C8E-5FCE-D55CE7A10C57}"/>
                </a:ext>
              </a:extLst>
            </p:cNvPr>
            <p:cNvSpPr txBox="1"/>
            <p:nvPr/>
          </p:nvSpPr>
          <p:spPr>
            <a:xfrm>
              <a:off x="5955378" y="3541989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endParaRPr lang="en-US" sz="2000" baseline="-25000" dirty="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6F08C27-B499-C10E-2DEF-C0BE4CC773A8}"/>
              </a:ext>
            </a:extLst>
          </p:cNvPr>
          <p:cNvGrpSpPr/>
          <p:nvPr/>
        </p:nvGrpSpPr>
        <p:grpSpPr>
          <a:xfrm>
            <a:off x="5958529" y="5093454"/>
            <a:ext cx="335348" cy="400110"/>
            <a:chOff x="5955378" y="3556979"/>
            <a:chExt cx="335348" cy="400110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F7628A8-660A-FEE0-4FFA-F45447605F6B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2EEFB34-EB9B-A469-DE04-500FA5F5F037}"/>
                </a:ext>
              </a:extLst>
            </p:cNvPr>
            <p:cNvSpPr txBox="1"/>
            <p:nvPr/>
          </p:nvSpPr>
          <p:spPr>
            <a:xfrm>
              <a:off x="5955378" y="3556979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</a:t>
              </a:r>
              <a:endParaRPr lang="en-US" sz="2000" baseline="-25000" dirty="0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146B6456-4092-D998-5DC4-5143C389784F}"/>
              </a:ext>
            </a:extLst>
          </p:cNvPr>
          <p:cNvGrpSpPr/>
          <p:nvPr/>
        </p:nvGrpSpPr>
        <p:grpSpPr>
          <a:xfrm>
            <a:off x="5048458" y="5085959"/>
            <a:ext cx="335348" cy="400110"/>
            <a:chOff x="5940388" y="3549484"/>
            <a:chExt cx="335348" cy="400110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9CE9A372-FBCF-73E4-B41F-AB02A07ED5C9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89027B0-5BC7-E33B-9FCB-1F14AABDB4B2}"/>
                </a:ext>
              </a:extLst>
            </p:cNvPr>
            <p:cNvSpPr txBox="1"/>
            <p:nvPr/>
          </p:nvSpPr>
          <p:spPr>
            <a:xfrm>
              <a:off x="5940388" y="3549484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d</a:t>
              </a:r>
              <a:endParaRPr lang="en-US" sz="2000" baseline="-25000" dirty="0"/>
            </a:p>
          </p:txBody>
        </p:sp>
      </p:grpSp>
      <p:sp>
        <p:nvSpPr>
          <p:cNvPr id="84" name="Oval 83">
            <a:extLst>
              <a:ext uri="{FF2B5EF4-FFF2-40B4-BE49-F238E27FC236}">
                <a16:creationId xmlns:a16="http://schemas.microsoft.com/office/drawing/2014/main" id="{D81E9128-DF79-F501-E562-EA60B66B3D97}"/>
              </a:ext>
            </a:extLst>
          </p:cNvPr>
          <p:cNvSpPr/>
          <p:nvPr/>
        </p:nvSpPr>
        <p:spPr>
          <a:xfrm>
            <a:off x="8522976" y="4442180"/>
            <a:ext cx="299063" cy="303853"/>
          </a:xfrm>
          <a:prstGeom prst="ellipse">
            <a:avLst/>
          </a:prstGeom>
          <a:solidFill>
            <a:schemeClr val="bg1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1B6E203-6F43-94C0-B208-8AC7EB1F39FE}"/>
              </a:ext>
            </a:extLst>
          </p:cNvPr>
          <p:cNvSpPr txBox="1"/>
          <p:nvPr/>
        </p:nvSpPr>
        <p:spPr>
          <a:xfrm>
            <a:off x="7525048" y="5922028"/>
            <a:ext cx="2487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</a:t>
            </a:r>
            <a:r>
              <a:rPr lang="en-US" altLang="zh-CN" dirty="0"/>
              <a:t>III</a:t>
            </a:r>
            <a:r>
              <a:rPr lang="en-US" dirty="0"/>
              <a:t>) </a:t>
            </a:r>
            <a:r>
              <a:rPr lang="en-US" altLang="zh-CN" dirty="0"/>
              <a:t>non-neighbors</a:t>
            </a:r>
            <a:r>
              <a:rPr lang="zh-CN" altLang="en-US" dirty="0"/>
              <a:t> </a:t>
            </a:r>
            <a:r>
              <a:rPr lang="en-US" dirty="0"/>
              <a:t>of a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741A637B-07AB-3200-5777-EBB137C087AA}"/>
              </a:ext>
            </a:extLst>
          </p:cNvPr>
          <p:cNvSpPr/>
          <p:nvPr/>
        </p:nvSpPr>
        <p:spPr>
          <a:xfrm rot="2700000">
            <a:off x="8344604" y="4940105"/>
            <a:ext cx="676996" cy="676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45BCBAF-76C7-A869-8145-939270922736}"/>
              </a:ext>
            </a:extLst>
          </p:cNvPr>
          <p:cNvGrpSpPr/>
          <p:nvPr/>
        </p:nvGrpSpPr>
        <p:grpSpPr>
          <a:xfrm>
            <a:off x="8513798" y="4637046"/>
            <a:ext cx="325730" cy="400110"/>
            <a:chOff x="5955378" y="3534494"/>
            <a:chExt cx="325730" cy="400110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CF21BA46-F110-2D27-E9F4-43C35637F190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5D2A69C3-CB31-4D93-17BC-FD50FEA71D82}"/>
                </a:ext>
              </a:extLst>
            </p:cNvPr>
            <p:cNvSpPr txBox="1"/>
            <p:nvPr/>
          </p:nvSpPr>
          <p:spPr>
            <a:xfrm>
              <a:off x="5955378" y="3534494"/>
              <a:ext cx="325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</a:t>
              </a:r>
              <a:endParaRPr lang="en-US" sz="2000" baseline="-250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2070D12-538E-C870-6149-8DB00E86E6AF}"/>
              </a:ext>
            </a:extLst>
          </p:cNvPr>
          <p:cNvGrpSpPr/>
          <p:nvPr/>
        </p:nvGrpSpPr>
        <p:grpSpPr>
          <a:xfrm>
            <a:off x="8529415" y="5499634"/>
            <a:ext cx="319318" cy="400110"/>
            <a:chOff x="5955378" y="3541989"/>
            <a:chExt cx="319318" cy="400110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0890140-7A95-37CE-FA87-AA27A5AB477B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4C198B8-96A8-26E2-B701-1A3E600E864B}"/>
                </a:ext>
              </a:extLst>
            </p:cNvPr>
            <p:cNvSpPr txBox="1"/>
            <p:nvPr/>
          </p:nvSpPr>
          <p:spPr>
            <a:xfrm>
              <a:off x="5955378" y="3541989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endParaRPr lang="en-US" sz="2000" baseline="-25000" dirty="0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9C904F5-55CA-9CA4-A4A1-685D43E968D3}"/>
              </a:ext>
            </a:extLst>
          </p:cNvPr>
          <p:cNvGrpSpPr/>
          <p:nvPr/>
        </p:nvGrpSpPr>
        <p:grpSpPr>
          <a:xfrm>
            <a:off x="8961471" y="5093455"/>
            <a:ext cx="335348" cy="400110"/>
            <a:chOff x="5955378" y="3556979"/>
            <a:chExt cx="335348" cy="400110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30BBE88-3A71-D95D-23C2-606FF6DD210B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263692B-0E7D-1D5C-F9C2-8780CD11B1AD}"/>
                </a:ext>
              </a:extLst>
            </p:cNvPr>
            <p:cNvSpPr txBox="1"/>
            <p:nvPr/>
          </p:nvSpPr>
          <p:spPr>
            <a:xfrm>
              <a:off x="5955378" y="3556979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</a:t>
              </a:r>
              <a:endParaRPr lang="en-US" sz="2000" baseline="-25000" dirty="0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5BB4F1FC-3468-01DF-957C-87EA3A9E3453}"/>
              </a:ext>
            </a:extLst>
          </p:cNvPr>
          <p:cNvGrpSpPr/>
          <p:nvPr/>
        </p:nvGrpSpPr>
        <p:grpSpPr>
          <a:xfrm>
            <a:off x="8051400" y="5085960"/>
            <a:ext cx="335348" cy="400110"/>
            <a:chOff x="5940388" y="3549484"/>
            <a:chExt cx="335348" cy="400110"/>
          </a:xfrm>
        </p:grpSpPr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294255D-B8F3-A558-E4EF-E67C27E080A3}"/>
                </a:ext>
              </a:extLst>
            </p:cNvPr>
            <p:cNvSpPr/>
            <p:nvPr/>
          </p:nvSpPr>
          <p:spPr>
            <a:xfrm>
              <a:off x="5964556" y="3595307"/>
              <a:ext cx="299063" cy="30385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23FA6FC8-4182-5E15-A9BE-41DC8FC06082}"/>
                </a:ext>
              </a:extLst>
            </p:cNvPr>
            <p:cNvSpPr txBox="1"/>
            <p:nvPr/>
          </p:nvSpPr>
          <p:spPr>
            <a:xfrm>
              <a:off x="5940388" y="3549484"/>
              <a:ext cx="3353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d</a:t>
              </a:r>
              <a:endParaRPr lang="en-US" sz="20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86370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1.2   Existing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Frameworks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3">
                <a:extLst>
                  <a:ext uri="{FF2B5EF4-FFF2-40B4-BE49-F238E27FC236}">
                    <a16:creationId xmlns:a16="http://schemas.microsoft.com/office/drawing/2014/main" id="{F0AFD91D-53DD-3BC1-1D26-760C4F175E04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6651363" y="385862"/>
                <a:ext cx="4521485" cy="9251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The reduction process </a:t>
                </a:r>
                <a:r>
                  <a:rPr lang="en-US" altLang="zh-CN" sz="2000" dirty="0"/>
                  <a:t>(line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2)</a:t>
                </a:r>
                <a:r>
                  <a:rPr lang="zh-CN" altLang="en-US" sz="2000" dirty="0"/>
                  <a:t> </a:t>
                </a:r>
                <a:r>
                  <a:rPr lang="en-US" sz="2000" dirty="0"/>
                  <a:t>benefits the bounding process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(line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5),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since</a:t>
                </a:r>
                <a:r>
                  <a:rPr lang="zh-CN" altLang="en-US" sz="20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zh-CN" altLang="en-US" sz="2000" dirty="0"/>
                  <a:t> </a:t>
                </a:r>
                <a:r>
                  <a:rPr lang="en-US" altLang="zh-CN" sz="2000" dirty="0"/>
                  <a:t>is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smaller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than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S.</a:t>
                </a:r>
                <a:endParaRPr lang="en-US" sz="2000" dirty="0"/>
              </a:p>
            </p:txBody>
          </p:sp>
        </mc:Choice>
        <mc:Fallback xmlns="">
          <p:sp>
            <p:nvSpPr>
              <p:cNvPr id="14" name="Content Placeholder 3">
                <a:extLst>
                  <a:ext uri="{FF2B5EF4-FFF2-40B4-BE49-F238E27FC236}">
                    <a16:creationId xmlns:a16="http://schemas.microsoft.com/office/drawing/2014/main" id="{F0AFD91D-53DD-3BC1-1D26-760C4F175E04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51363" y="385862"/>
                <a:ext cx="4521485" cy="925125"/>
              </a:xfrm>
              <a:prstGeom prst="rect">
                <a:avLst/>
              </a:prstGeom>
              <a:blipFill>
                <a:blip r:embed="rId4"/>
                <a:stretch>
                  <a:fillRect l="-1401" t="-6757"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20723CBA-BEA2-26A2-757E-F24E9B211CE5}"/>
              </a:ext>
            </a:extLst>
          </p:cNvPr>
          <p:cNvSpPr txBox="1"/>
          <p:nvPr/>
        </p:nvSpPr>
        <p:spPr>
          <a:xfrm>
            <a:off x="1296365" y="-21297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2064F0D-36A3-FD79-D8CB-C5D5038FB87F}"/>
              </a:ext>
            </a:extLst>
          </p:cNvPr>
          <p:cNvSpPr txBox="1">
            <a:spLocks/>
          </p:cNvSpPr>
          <p:nvPr/>
        </p:nvSpPr>
        <p:spPr>
          <a:xfrm>
            <a:off x="6499342" y="1696800"/>
            <a:ext cx="5506391" cy="92512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bounding</a:t>
            </a:r>
            <a:r>
              <a:rPr lang="zh-CN" altLang="en-US" sz="2000" dirty="0"/>
              <a:t> </a:t>
            </a:r>
            <a:r>
              <a:rPr lang="en-US" altLang="zh-CN" sz="2000" dirty="0"/>
              <a:t>process</a:t>
            </a:r>
            <a:r>
              <a:rPr lang="zh-CN" altLang="en-US" sz="2000" dirty="0"/>
              <a:t> </a:t>
            </a:r>
            <a:r>
              <a:rPr lang="en-US" altLang="zh-CN" sz="2000" dirty="0"/>
              <a:t>cannot</a:t>
            </a:r>
            <a:r>
              <a:rPr lang="zh-CN" altLang="en-US" sz="2000" dirty="0"/>
              <a:t> </a:t>
            </a:r>
            <a:r>
              <a:rPr lang="en-US" altLang="zh-CN" sz="2000" dirty="0"/>
              <a:t>help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reduction</a:t>
            </a:r>
            <a:r>
              <a:rPr lang="zh-CN" altLang="en-US" sz="2000" dirty="0"/>
              <a:t> </a:t>
            </a:r>
            <a:r>
              <a:rPr lang="en-US" altLang="zh-CN" sz="2000" dirty="0"/>
              <a:t>process,</a:t>
            </a:r>
            <a:r>
              <a:rPr lang="zh-CN" altLang="en-US" sz="2000" dirty="0"/>
              <a:t> </a:t>
            </a:r>
            <a:r>
              <a:rPr lang="en-US" altLang="zh-CN" sz="2000" dirty="0"/>
              <a:t>since</a:t>
            </a:r>
            <a:r>
              <a:rPr lang="zh-CN" altLang="en-US" sz="2000" dirty="0"/>
              <a:t> </a:t>
            </a:r>
            <a:r>
              <a:rPr lang="en-US" altLang="zh-CN" sz="2000" dirty="0"/>
              <a:t>reduction</a:t>
            </a:r>
            <a:r>
              <a:rPr lang="zh-CN" altLang="en-US" sz="2000" dirty="0"/>
              <a:t> </a:t>
            </a:r>
            <a:r>
              <a:rPr lang="en-US" altLang="zh-CN" sz="2000" dirty="0"/>
              <a:t>rules</a:t>
            </a:r>
            <a:r>
              <a:rPr lang="zh-CN" altLang="en-US" sz="2000" dirty="0"/>
              <a:t> </a:t>
            </a:r>
            <a:r>
              <a:rPr lang="en-US" altLang="zh-CN" sz="2000" dirty="0"/>
              <a:t>usually</a:t>
            </a:r>
            <a:r>
              <a:rPr lang="zh-CN" altLang="en-US" sz="2000" dirty="0"/>
              <a:t> </a:t>
            </a:r>
            <a:r>
              <a:rPr lang="en-US" altLang="zh-CN" sz="2000" dirty="0"/>
              <a:t>don’t rely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/>
              <a:t>bounding</a:t>
            </a:r>
            <a:r>
              <a:rPr lang="zh-CN" altLang="en-US" sz="2000" dirty="0"/>
              <a:t> </a:t>
            </a:r>
            <a:r>
              <a:rPr lang="en-US" altLang="zh-CN" sz="2000" dirty="0"/>
              <a:t>info.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5D3E0F-35FF-A3B3-FB3E-A7E7BBC763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49" t="10101" r="53646" b="61603"/>
          <a:stretch/>
        </p:blipFill>
        <p:spPr>
          <a:xfrm>
            <a:off x="1001637" y="2426434"/>
            <a:ext cx="4038387" cy="38506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815B001-A8D6-D1D6-BBE7-475C24A326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806" t="10370" r="16218" b="66148"/>
          <a:stretch/>
        </p:blipFill>
        <p:spPr>
          <a:xfrm>
            <a:off x="6499342" y="3015715"/>
            <a:ext cx="3539141" cy="326136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555B8A6-B073-4C92-4D12-F2EA263797B6}"/>
              </a:ext>
            </a:extLst>
          </p:cNvPr>
          <p:cNvSpPr/>
          <p:nvPr/>
        </p:nvSpPr>
        <p:spPr>
          <a:xfrm>
            <a:off x="1481096" y="5483897"/>
            <a:ext cx="1706241" cy="19300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53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6097-23AE-9229-6D40-2F5242DC6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1209" y="2465456"/>
            <a:ext cx="8349582" cy="1927087"/>
          </a:xfrm>
        </p:spPr>
        <p:txBody>
          <a:bodyPr>
            <a:normAutofit/>
          </a:bodyPr>
          <a:lstStyle/>
          <a:p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II.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Alternated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Reduction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and</a:t>
            </a:r>
            <a:r>
              <a:rPr lang="zh-CN" altLang="en-US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+mj-lt"/>
                <a:ea typeface="Verdana" panose="020B0604030504040204" pitchFamily="34" charset="0"/>
                <a:cs typeface="Times New Roman" panose="02020603050405020304" pitchFamily="18" charset="0"/>
              </a:rPr>
              <a:t>Bound</a:t>
            </a:r>
            <a:endParaRPr lang="en-US" b="1" dirty="0">
              <a:latin typeface="+mj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75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1</a:t>
            </a:r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 An Overview of the New Framework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4BC703B2-71BD-44D0-D457-BD450B6D22F9}"/>
              </a:ext>
            </a:extLst>
          </p:cNvPr>
          <p:cNvSpPr/>
          <p:nvPr/>
        </p:nvSpPr>
        <p:spPr>
          <a:xfrm>
            <a:off x="5759243" y="3694095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4972F2-073C-1BFF-7C51-638E655859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71" t="10222" r="54601" b="61482"/>
          <a:stretch/>
        </p:blipFill>
        <p:spPr>
          <a:xfrm>
            <a:off x="1265604" y="2198893"/>
            <a:ext cx="3966798" cy="378011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DDA53E1-2FA1-F1A3-5D15-D6E4BAA6ABDA}"/>
              </a:ext>
            </a:extLst>
          </p:cNvPr>
          <p:cNvSpPr/>
          <p:nvPr/>
        </p:nvSpPr>
        <p:spPr>
          <a:xfrm>
            <a:off x="1803400" y="5181475"/>
            <a:ext cx="1732280" cy="19316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4B926DE-9557-C268-A804-2F7CDE9A28B5}"/>
              </a:ext>
            </a:extLst>
          </p:cNvPr>
          <p:cNvGrpSpPr/>
          <p:nvPr/>
        </p:nvGrpSpPr>
        <p:grpSpPr>
          <a:xfrm>
            <a:off x="6959600" y="2198893"/>
            <a:ext cx="4271599" cy="3667760"/>
            <a:chOff x="6959600" y="2198893"/>
            <a:chExt cx="4271599" cy="366776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5A2163D-836E-B7C3-E47C-33C0DB47B8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575" t="34223" r="12806" b="41481"/>
            <a:stretch/>
          </p:blipFill>
          <p:spPr>
            <a:xfrm>
              <a:off x="6959600" y="2198893"/>
              <a:ext cx="4271599" cy="366776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32C0C5E-CF50-BC7D-DF02-6DDDB27B168D}"/>
                </a:ext>
              </a:extLst>
            </p:cNvPr>
            <p:cNvSpPr/>
            <p:nvPr/>
          </p:nvSpPr>
          <p:spPr>
            <a:xfrm>
              <a:off x="7533640" y="4896994"/>
              <a:ext cx="2301240" cy="203325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57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</a:t>
            </a:r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  Alternated Reduction-and-Bound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(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)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A7AD1303-3712-D06B-01D6-63A3435CCB7A}"/>
              </a:ext>
            </a:extLst>
          </p:cNvPr>
          <p:cNvSpPr/>
          <p:nvPr/>
        </p:nvSpPr>
        <p:spPr>
          <a:xfrm>
            <a:off x="3897454" y="3392609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29091C7-3478-21A3-A42D-A8B9EFA6C2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2" t="59525" r="16832" b="17956"/>
          <a:stretch/>
        </p:blipFill>
        <p:spPr>
          <a:xfrm>
            <a:off x="5231292" y="2215477"/>
            <a:ext cx="3002327" cy="274911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94C1170-AE5F-B57F-6461-37CE490D36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29" t="10222" r="56356" b="57540"/>
          <a:stretch/>
        </p:blipFill>
        <p:spPr>
          <a:xfrm>
            <a:off x="8726907" y="1724668"/>
            <a:ext cx="3220720" cy="373073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E959AD9-F58A-AF20-FDD7-1776E8F67E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806" t="10370" r="16218" b="66148"/>
          <a:stretch/>
        </p:blipFill>
        <p:spPr>
          <a:xfrm>
            <a:off x="143782" y="2106071"/>
            <a:ext cx="3220720" cy="2967931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6019649-E11D-7BCE-417D-486F786DEBD9}"/>
              </a:ext>
            </a:extLst>
          </p:cNvPr>
          <p:cNvSpPr/>
          <p:nvPr/>
        </p:nvSpPr>
        <p:spPr>
          <a:xfrm>
            <a:off x="5999279" y="3093394"/>
            <a:ext cx="897909" cy="18538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Partition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8E87F0-EC09-E80B-436E-1073BAB16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9" t="10222" r="56356" b="57540"/>
          <a:stretch/>
        </p:blipFill>
        <p:spPr>
          <a:xfrm>
            <a:off x="345034" y="1961309"/>
            <a:ext cx="3392918" cy="393020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5BDEBB-0933-9FBB-DA41-5A5CF87EE969}"/>
              </a:ext>
            </a:extLst>
          </p:cNvPr>
          <p:cNvSpPr/>
          <p:nvPr/>
        </p:nvSpPr>
        <p:spPr>
          <a:xfrm>
            <a:off x="583557" y="2686699"/>
            <a:ext cx="3215555" cy="19539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47D13E-7ED1-027C-E4CB-575B96972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13" t="1693" r="62174" b="66371"/>
          <a:stretch/>
        </p:blipFill>
        <p:spPr>
          <a:xfrm>
            <a:off x="5014678" y="2686699"/>
            <a:ext cx="2162641" cy="22394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EF33FC-454F-0765-F1F4-86EA6AABD1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332" t="14476" r="14923" b="71884"/>
          <a:stretch/>
        </p:blipFill>
        <p:spPr>
          <a:xfrm>
            <a:off x="4749825" y="5204237"/>
            <a:ext cx="2692348" cy="11197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E6DE90-E3F1-9F46-4F52-17C571D4C13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523" t="10457" r="21918" b="68497"/>
          <a:stretch/>
        </p:blipFill>
        <p:spPr>
          <a:xfrm>
            <a:off x="8126893" y="1193511"/>
            <a:ext cx="3025202" cy="31022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9708A6-8D87-7072-4FF2-14C29952B63C}"/>
              </a:ext>
            </a:extLst>
          </p:cNvPr>
          <p:cNvSpPr txBox="1"/>
          <p:nvPr/>
        </p:nvSpPr>
        <p:spPr>
          <a:xfrm>
            <a:off x="5506065" y="6027033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</a:t>
            </a:r>
            <a:r>
              <a:rPr lang="en-US" baseline="-25000" dirty="0">
                <a:solidFill>
                  <a:srgbClr val="C00000"/>
                </a:solidFill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593642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4E0F-FF2B-20A2-B80C-FC40AB94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2.3   </a:t>
            </a:r>
            <a:r>
              <a:rPr lang="en-US" altLang="zh-CN" sz="2800" b="1" dirty="0" err="1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AltRB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:</a:t>
            </a:r>
            <a:r>
              <a:rPr lang="zh-CN" altLang="en-US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Partition</a:t>
            </a:r>
            <a:endParaRPr lang="en-US" sz="2800" b="1" dirty="0"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08B9452-F739-103A-5B67-D31D70560E0B}"/>
              </a:ext>
            </a:extLst>
          </p:cNvPr>
          <p:cNvGrpSpPr/>
          <p:nvPr/>
        </p:nvGrpSpPr>
        <p:grpSpPr>
          <a:xfrm>
            <a:off x="5108715" y="659507"/>
            <a:ext cx="5923200" cy="1818860"/>
            <a:chOff x="5108715" y="659507"/>
            <a:chExt cx="5923200" cy="181886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7D0B836-8525-9A15-8D20-8BEA40C7CC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61" t="1922" r="39342" b="71556"/>
            <a:stretch/>
          </p:blipFill>
          <p:spPr>
            <a:xfrm>
              <a:off x="5108715" y="659507"/>
              <a:ext cx="3054626" cy="181886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D663626-5E99-EF06-5E33-53C9A3A659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135" t="31523" r="53553" b="60541"/>
            <a:stretch/>
          </p:blipFill>
          <p:spPr>
            <a:xfrm>
              <a:off x="8779564" y="1131633"/>
              <a:ext cx="2252351" cy="800894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EBD0699B-C1CD-2E7C-2205-470156F31E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73" t="2577" r="47361" b="61733"/>
          <a:stretch/>
        </p:blipFill>
        <p:spPr>
          <a:xfrm>
            <a:off x="4334946" y="3835370"/>
            <a:ext cx="3945835" cy="23631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5B1FD15-01C1-C0A8-6B19-13FBAEA9674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2090" t="4786" r="7632" b="83118"/>
          <a:stretch/>
        </p:blipFill>
        <p:spPr>
          <a:xfrm>
            <a:off x="8970537" y="5169715"/>
            <a:ext cx="1576063" cy="800894"/>
          </a:xfrm>
          <a:prstGeom prst="rect">
            <a:avLst/>
          </a:prstGeom>
        </p:spPr>
      </p:pic>
      <p:sp>
        <p:nvSpPr>
          <p:cNvPr id="16" name="Right Arrow 15">
            <a:extLst>
              <a:ext uri="{FF2B5EF4-FFF2-40B4-BE49-F238E27FC236}">
                <a16:creationId xmlns:a16="http://schemas.microsoft.com/office/drawing/2014/main" id="{4AF7DB92-14D7-B7E8-E845-47983D1D99B1}"/>
              </a:ext>
            </a:extLst>
          </p:cNvPr>
          <p:cNvSpPr/>
          <p:nvPr/>
        </p:nvSpPr>
        <p:spPr>
          <a:xfrm rot="5400000">
            <a:off x="7880338" y="2987413"/>
            <a:ext cx="800886" cy="394854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B7143AC-E3A6-14B0-BBA8-97E59E96D0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0537" y="3518505"/>
            <a:ext cx="1874584" cy="11754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5737BAE-82B2-96D5-DE0E-A699234F94B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1523" t="10457" r="21918" b="68497"/>
          <a:stretch/>
        </p:blipFill>
        <p:spPr>
          <a:xfrm>
            <a:off x="542752" y="1932527"/>
            <a:ext cx="3025202" cy="310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403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53145</TotalTime>
  <Words>2979</Words>
  <Application>Microsoft Macintosh PowerPoint</Application>
  <PresentationFormat>Widescreen</PresentationFormat>
  <Paragraphs>336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Aptos</vt:lpstr>
      <vt:lpstr>Arial</vt:lpstr>
      <vt:lpstr>Cambria Math</vt:lpstr>
      <vt:lpstr>Corbel</vt:lpstr>
      <vt:lpstr>Verdana</vt:lpstr>
      <vt:lpstr>Office Theme</vt:lpstr>
      <vt:lpstr>Maximum 𝑘-Plex Search:  An Alternated Reduction-and-Bound Method  Shuohao Gao, Kaiqiang Liu, Shengxin Liu, Cheng Long Proceedings of the VLDB Endowment (PVLDB) 2025</vt:lpstr>
      <vt:lpstr>I. Introduction</vt:lpstr>
      <vt:lpstr>1.1   Maximum k-plex Search</vt:lpstr>
      <vt:lpstr>1.2   Existing Frameworks</vt:lpstr>
      <vt:lpstr>II. Alternated Reduction and Bound</vt:lpstr>
      <vt:lpstr>2.1   An Overview of the New Framework</vt:lpstr>
      <vt:lpstr>2.2   Alternated Reduction-and-Bound (AltRB)</vt:lpstr>
      <vt:lpstr>2.3   AltRB: Partition</vt:lpstr>
      <vt:lpstr>2.3   AltRB: Partition</vt:lpstr>
      <vt:lpstr>2.3   AltRB: Upper Bounds</vt:lpstr>
      <vt:lpstr>2.3   AltRB: Lower Bounds</vt:lpstr>
      <vt:lpstr>2.3   AltRB: Reduction and Bound</vt:lpstr>
      <vt:lpstr>2.3   AltRB: Reduction Rule I</vt:lpstr>
      <vt:lpstr>2.3   AltRB: Reduction Rule I</vt:lpstr>
      <vt:lpstr>2.3   AltRB: Reduction Rule II</vt:lpstr>
      <vt:lpstr>2.3   AltRB: Reduction and Bound</vt:lpstr>
      <vt:lpstr>2.4   Experiments</vt:lpstr>
      <vt:lpstr>Thanks</vt:lpstr>
      <vt:lpstr>Contents</vt:lpstr>
      <vt:lpstr>III. Other Techniques</vt:lpstr>
      <vt:lpstr>3.1 KPHeuris</vt:lpstr>
      <vt:lpstr>3.2 Core-First Core-Truss Co-Pruning (CF-CTCP)</vt:lpstr>
      <vt:lpstr>3.1 Effectiveness of Techniques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Maximum k-plex Finding: An In-depth Study</dc:title>
  <dc:creator>Ahmad, Akhlaque</dc:creator>
  <cp:lastModifiedBy>Ahmad, Akhlaque</cp:lastModifiedBy>
  <cp:revision>408</cp:revision>
  <dcterms:created xsi:type="dcterms:W3CDTF">2024-08-13T20:41:42Z</dcterms:created>
  <dcterms:modified xsi:type="dcterms:W3CDTF">2025-07-08T16:49:48Z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fd96b2d-4ea2-4385-8b99-cad8762d5d6e_Enabled">
    <vt:lpwstr>true</vt:lpwstr>
  </property>
  <property fmtid="{D5CDD505-2E9C-101B-9397-08002B2CF9AE}" pid="3" name="MSIP_Label_cfd96b2d-4ea2-4385-8b99-cad8762d5d6e_SetDate">
    <vt:lpwstr>2024-09-16T21:47:12Z</vt:lpwstr>
  </property>
  <property fmtid="{D5CDD505-2E9C-101B-9397-08002B2CF9AE}" pid="4" name="MSIP_Label_cfd96b2d-4ea2-4385-8b99-cad8762d5d6e_Method">
    <vt:lpwstr>Privileged</vt:lpwstr>
  </property>
  <property fmtid="{D5CDD505-2E9C-101B-9397-08002B2CF9AE}" pid="5" name="MSIP_Label_cfd96b2d-4ea2-4385-8b99-cad8762d5d6e_Name">
    <vt:lpwstr>Critical-Research</vt:lpwstr>
  </property>
  <property fmtid="{D5CDD505-2E9C-101B-9397-08002B2CF9AE}" pid="6" name="MSIP_Label_cfd96b2d-4ea2-4385-8b99-cad8762d5d6e_SiteId">
    <vt:lpwstr>1113be34-aed1-4d00-ab4b-cdd02510be91</vt:lpwstr>
  </property>
  <property fmtid="{D5CDD505-2E9C-101B-9397-08002B2CF9AE}" pid="7" name="MSIP_Label_cfd96b2d-4ea2-4385-8b99-cad8762d5d6e_ActionId">
    <vt:lpwstr>5703984d-8ec8-4c16-8901-0cebbce01095</vt:lpwstr>
  </property>
  <property fmtid="{D5CDD505-2E9C-101B-9397-08002B2CF9AE}" pid="8" name="MSIP_Label_cfd96b2d-4ea2-4385-8b99-cad8762d5d6e_ContentBits">
    <vt:lpwstr>0</vt:lpwstr>
  </property>
</Properties>
</file>

<file path=docProps/thumbnail.jpeg>
</file>